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6" r:id="rId5"/>
    <p:sldId id="262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Tonya\AppData\Local\Microsoft\Windows\Temporary%20Internet%20Files\Content.IE5\AG2O0KR7\VID_20190910_074826%5b1%5d.mp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5832648"/>
          </a:xfrm>
        </p:spPr>
        <p:txBody>
          <a:bodyPr>
            <a:normAutofit/>
          </a:bodyPr>
          <a:lstStyle/>
          <a:p>
            <a:r>
              <a:rPr lang="ru-RU" dirty="0" smtClean="0"/>
              <a:t>Развитие инициативы и самостоятельности у детей ТНР с помощью микрофона </a:t>
            </a:r>
            <a:r>
              <a:rPr lang="ru-RU" dirty="0" err="1" smtClean="0"/>
              <a:t>речевичка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2400" dirty="0" err="1" smtClean="0"/>
              <a:t>Кайль</a:t>
            </a:r>
            <a:r>
              <a:rPr lang="ru-RU" sz="2400" dirty="0" smtClean="0"/>
              <a:t> А. В. Воспитатель</a:t>
            </a:r>
            <a:br>
              <a:rPr lang="ru-RU" sz="2400" dirty="0" smtClean="0"/>
            </a:br>
            <a:r>
              <a:rPr lang="ru-RU" sz="2400" dirty="0" smtClean="0"/>
              <a:t>МБДОУ № 23 «Золотой петушок»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419872" y="1988840"/>
            <a:ext cx="3096344" cy="252028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Речевая инициатива</a:t>
            </a:r>
            <a:endParaRPr lang="ru-RU" sz="2400" b="1" dirty="0"/>
          </a:p>
        </p:txBody>
      </p:sp>
      <p:cxnSp>
        <p:nvCxnSpPr>
          <p:cNvPr id="6" name="Прямая со стрелкой 5"/>
          <p:cNvCxnSpPr>
            <a:stCxn id="4" idx="7"/>
          </p:cNvCxnSpPr>
          <p:nvPr/>
        </p:nvCxnSpPr>
        <p:spPr>
          <a:xfrm flipV="1">
            <a:off x="6062767" y="1628800"/>
            <a:ext cx="1101521" cy="7291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860032" y="1196752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1"/>
          </p:cNvCxnSpPr>
          <p:nvPr/>
        </p:nvCxnSpPr>
        <p:spPr>
          <a:xfrm flipH="1" flipV="1">
            <a:off x="2771800" y="1844824"/>
            <a:ext cx="1101521" cy="513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2"/>
          </p:cNvCxnSpPr>
          <p:nvPr/>
        </p:nvCxnSpPr>
        <p:spPr>
          <a:xfrm flipH="1" flipV="1">
            <a:off x="2555776" y="3212976"/>
            <a:ext cx="864096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0" y="2708920"/>
            <a:ext cx="2483768" cy="11521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просьбы</a:t>
            </a:r>
            <a:endParaRPr lang="ru-RU" sz="32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1520" y="980728"/>
            <a:ext cx="2483768" cy="11521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обращение в виде вопроса</a:t>
            </a:r>
            <a:endParaRPr lang="ru-RU" sz="2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660232" y="764704"/>
            <a:ext cx="2483768" cy="11521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жалобы</a:t>
            </a:r>
            <a:endParaRPr lang="ru-RU" sz="32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35896" y="188640"/>
            <a:ext cx="2483768" cy="11521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/>
              <a:t>предложение к совместной деятельности</a:t>
            </a:r>
            <a:endParaRPr lang="ru-RU" sz="2400" dirty="0"/>
          </a:p>
        </p:txBody>
      </p:sp>
      <p:cxnSp>
        <p:nvCxnSpPr>
          <p:cNvPr id="20" name="Прямая со стрелкой 19"/>
          <p:cNvCxnSpPr>
            <a:stCxn id="4" idx="3"/>
          </p:cNvCxnSpPr>
          <p:nvPr/>
        </p:nvCxnSpPr>
        <p:spPr>
          <a:xfrm flipH="1">
            <a:off x="2915816" y="4140034"/>
            <a:ext cx="957505" cy="5851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4"/>
          </p:cNvCxnSpPr>
          <p:nvPr/>
        </p:nvCxnSpPr>
        <p:spPr>
          <a:xfrm>
            <a:off x="4968044" y="4509120"/>
            <a:ext cx="10801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251520" y="4653136"/>
            <a:ext cx="2664296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передача опыта</a:t>
            </a:r>
            <a:endParaRPr lang="ru-RU" sz="2800" dirty="0"/>
          </a:p>
        </p:txBody>
      </p:sp>
      <p:sp>
        <p:nvSpPr>
          <p:cNvPr id="26" name="Содержимое 25"/>
          <p:cNvSpPr>
            <a:spLocks noGrp="1"/>
          </p:cNvSpPr>
          <p:nvPr>
            <p:ph idx="1"/>
          </p:nvPr>
        </p:nvSpPr>
        <p:spPr>
          <a:xfrm>
            <a:off x="3851920" y="5301208"/>
            <a:ext cx="2962672" cy="111298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/>
              <a:t>впечатления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47664" y="260648"/>
            <a:ext cx="6336704" cy="1368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Педагогические условия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2348880"/>
            <a:ext cx="684076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материальные условия (объективные)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идеальные условия (субъективные)</a:t>
            </a:r>
          </a:p>
          <a:p>
            <a:pPr>
              <a:buFont typeface="Courier New" pitchFamily="49" charset="0"/>
              <a:buChar char="o"/>
            </a:pPr>
            <a:endParaRPr lang="ru-RU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VID_20190910_074826[1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1268760"/>
            <a:ext cx="7091264" cy="39888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941168"/>
          </a:xfrm>
        </p:spPr>
        <p:txBody>
          <a:bodyPr/>
          <a:lstStyle/>
          <a:p>
            <a:r>
              <a:rPr lang="ru-RU" dirty="0" smtClean="0"/>
              <a:t> общая активность ребенка</a:t>
            </a:r>
            <a:endParaRPr lang="en-US" dirty="0" smtClean="0"/>
          </a:p>
          <a:p>
            <a:r>
              <a:rPr lang="ru-RU" dirty="0" smtClean="0"/>
              <a:t> умение преодолевать скованность, застенчивость</a:t>
            </a:r>
            <a:endParaRPr lang="en-US" dirty="0" smtClean="0"/>
          </a:p>
          <a:p>
            <a:r>
              <a:rPr lang="ru-RU" dirty="0" smtClean="0"/>
              <a:t> способность переходить от ситуативного диалога к монологу, обдуманной, спланированной речи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9632" y="260648"/>
            <a:ext cx="6696744" cy="1368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Ожидаемый результат</a:t>
            </a:r>
            <a:endParaRPr lang="ru-RU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3622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Спасибо!!!!!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789</TotalTime>
  <Words>66</Words>
  <Application>Microsoft Office PowerPoint</Application>
  <PresentationFormat>Экран (4:3)</PresentationFormat>
  <Paragraphs>18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Развитие инициативы и самостоятельности у детей ТНР с помощью микрофона речевичка   Кайль А. В. Воспитатель МБДОУ № 23 «Золотой петушок»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Tonya</dc:creator>
  <cp:lastModifiedBy>Deafult User</cp:lastModifiedBy>
  <cp:revision>85</cp:revision>
  <dcterms:created xsi:type="dcterms:W3CDTF">2019-09-05T06:57:57Z</dcterms:created>
  <dcterms:modified xsi:type="dcterms:W3CDTF">2019-10-08T08:30:01Z</dcterms:modified>
</cp:coreProperties>
</file>