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Педагогическое событие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МБДОУ №23 «Золотой петушок» </a:t>
            </a:r>
            <a:r>
              <a:rPr lang="ru-RU" dirty="0" err="1" smtClean="0"/>
              <a:t>Кайль</a:t>
            </a:r>
            <a:r>
              <a:rPr lang="ru-RU" dirty="0" smtClean="0"/>
              <a:t> Антонина  Викторовна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Причина выбора: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содействие развитию ребенка во взаимодействии с родителями;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желание </a:t>
            </a:r>
            <a:r>
              <a:rPr lang="ru-RU" dirty="0" smtClean="0"/>
              <a:t>сделать жизнь детей более интересной;</a:t>
            </a:r>
          </a:p>
          <a:p>
            <a:r>
              <a:rPr lang="ru-RU" dirty="0" smtClean="0"/>
              <a:t> </a:t>
            </a:r>
            <a:r>
              <a:rPr lang="ru-RU" dirty="0" smtClean="0"/>
              <a:t>формирование инициативного, активного и самостоятельного ребенка;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сокращение и упрощение содержания образования для детей дошкольного возраста за счет установления целевых ориентиров для каждой образовательной области.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Событие-это сущность образовательного процесса, так как организуются специальные условия  для создания «продукта совместной  деятельности»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организации образовательных событий: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 этап</a:t>
            </a:r>
            <a:endParaRPr lang="ru-RU" dirty="0" smtClean="0"/>
          </a:p>
          <a:p>
            <a:pPr lvl="0"/>
            <a:r>
              <a:rPr lang="ru-RU" dirty="0" smtClean="0"/>
              <a:t>определение тематики образовательных событий. Мероприятия фиксируются в комплексно- тематическом планировании, годовом плане работы учреждения, планах воспитательной работы,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 этап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 определение целей и задач предстоящего образовательного события, планирование этапов подготовки.</a:t>
            </a:r>
          </a:p>
          <a:p>
            <a:r>
              <a:rPr lang="ru-RU" dirty="0" smtClean="0"/>
              <a:t>В идеале, здесь должна быть организована совместная деятельность педагога и воспитанников, но на практике не всегда так получается. </a:t>
            </a:r>
            <a:endParaRPr lang="en-US" dirty="0" smtClean="0"/>
          </a:p>
          <a:p>
            <a:r>
              <a:rPr lang="ru-RU" dirty="0" smtClean="0"/>
              <a:t>Идет определение целей организованной образовательной деятельности разной по содержанию и форме, традиционной и нетрадиционной.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этап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подготовка </a:t>
            </a:r>
            <a:r>
              <a:rPr lang="ru-RU" dirty="0" smtClean="0"/>
              <a:t>к образовательному событию.</a:t>
            </a:r>
          </a:p>
          <a:p>
            <a:r>
              <a:rPr lang="ru-RU" dirty="0" smtClean="0"/>
              <a:t>В процессе подготовки к образовательному событию воспитанники получают знания и умения, которые будут необходимы при проведении образовательного события.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 этап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проведение </a:t>
            </a:r>
            <a:r>
              <a:rPr lang="ru-RU" dirty="0" smtClean="0"/>
              <a:t>образовательного события, самый замечательный и долгожданный момент действия.</a:t>
            </a:r>
          </a:p>
          <a:p>
            <a:pPr lvl="0"/>
            <a:r>
              <a:rPr lang="ru-RU" dirty="0" smtClean="0"/>
              <a:t>Сам сценарий образовательного события разрабатывается педагогом.</a:t>
            </a:r>
          </a:p>
          <a:p>
            <a:pPr lvl="0"/>
            <a:r>
              <a:rPr lang="ru-RU" dirty="0" smtClean="0"/>
              <a:t>Яркая наглядность (оформление выставки из детских работ, оформление места проведения события согласно тематике, творческое игровое действие, неожиданность и </a:t>
            </a:r>
            <a:r>
              <a:rPr lang="ru-RU" dirty="0" err="1" smtClean="0"/>
              <a:t>сюрпризность</a:t>
            </a:r>
            <a:r>
              <a:rPr lang="ru-RU" dirty="0" smtClean="0"/>
              <a:t> – обязательные критерии подготовки образовательного события.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 этап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рефлексия</a:t>
            </a:r>
            <a:r>
              <a:rPr lang="ru-RU" dirty="0" smtClean="0"/>
              <a:t>, эффект от участия в образовательном событии.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</TotalTime>
  <Words>250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Педагогическое событие</vt:lpstr>
      <vt:lpstr>Причина выбора:</vt:lpstr>
      <vt:lpstr>Слайд 3</vt:lpstr>
      <vt:lpstr>Этапы организации образовательных событий:</vt:lpstr>
      <vt:lpstr>2 этап </vt:lpstr>
      <vt:lpstr>3 этап </vt:lpstr>
      <vt:lpstr>4 этап </vt:lpstr>
      <vt:lpstr>5 этап 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Tonya</dc:creator>
  <cp:lastModifiedBy>Deafult User</cp:lastModifiedBy>
  <cp:revision>2</cp:revision>
  <dcterms:created xsi:type="dcterms:W3CDTF">2017-12-04T03:51:22Z</dcterms:created>
  <dcterms:modified xsi:type="dcterms:W3CDTF">2019-10-08T08:34:00Z</dcterms:modified>
</cp:coreProperties>
</file>