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4" r:id="rId10"/>
    <p:sldId id="266" r:id="rId11"/>
    <p:sldId id="267" r:id="rId12"/>
    <p:sldId id="26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9/10/2019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СУ- ДЖОК </a:t>
            </a:r>
            <a:br>
              <a:rPr lang="ru-RU" dirty="0" smtClean="0"/>
            </a:br>
            <a:r>
              <a:rPr lang="ru-RU" dirty="0" smtClean="0"/>
              <a:t>ТЕХНОЛОГИЯ</a:t>
            </a:r>
            <a:br>
              <a:rPr lang="ru-RU" dirty="0" smtClean="0"/>
            </a:br>
            <a:r>
              <a:rPr lang="ru-RU" dirty="0" smtClean="0"/>
              <a:t>В РАБОТЕ</a:t>
            </a:r>
            <a:br>
              <a:rPr lang="ru-RU" dirty="0" smtClean="0"/>
            </a:br>
            <a:r>
              <a:rPr lang="ru-RU" dirty="0" smtClean="0"/>
              <a:t>с дошкольниками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647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РУКА – это своего рода внешний мозг.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         КАНТ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 flipV="1">
            <a:off x="6413679" y="7070500"/>
            <a:ext cx="2176984" cy="566672"/>
          </a:xfrm>
        </p:spPr>
        <p:txBody>
          <a:bodyPr/>
          <a:lstStyle/>
          <a:p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 flipV="1">
            <a:off x="931333" y="7250806"/>
            <a:ext cx="8342669" cy="386366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43602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СПАСИБО!</a:t>
            </a:r>
            <a:br>
              <a:rPr lang="ru-RU" dirty="0" smtClean="0"/>
            </a:br>
            <a:r>
              <a:rPr lang="ru-RU" dirty="0" smtClean="0"/>
              <a:t>ЛУЧШЕГО НОВОГО ГОДА!!!!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82" b="20182"/>
          <a:stretch>
            <a:fillRect/>
          </a:stretch>
        </p:blipFill>
        <p:spPr>
          <a:xfrm>
            <a:off x="857014" y="969818"/>
            <a:ext cx="8176150" cy="365759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V="1">
            <a:off x="857014" y="6993228"/>
            <a:ext cx="8416987" cy="167426"/>
          </a:xfrm>
        </p:spPr>
        <p:txBody>
          <a:bodyPr>
            <a:normAutofit fontScale="32500" lnSpcReduction="20000"/>
          </a:bodyPr>
          <a:lstStyle/>
          <a:p>
            <a:pPr algn="ctr"/>
            <a:endParaRPr lang="ru-RU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5842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569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9734" y="2119025"/>
            <a:ext cx="8596668" cy="38807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dirty="0" smtClean="0"/>
          </a:p>
          <a:p>
            <a:r>
              <a:rPr lang="ru-RU" dirty="0" smtClean="0"/>
              <a:t>За последнее десятилетие увеличилось количество детей с нарушением речи.</a:t>
            </a:r>
          </a:p>
          <a:p>
            <a:r>
              <a:rPr lang="ru-RU" dirty="0" smtClean="0"/>
              <a:t>Характер речевых патологий имеет комбинированную форму, когда одновременно нарушается речь, развитие высших психических функций, состояние общей и мелкой моторики, ориентирование в пространстве, эмоционально-волевые качества ребенка.</a:t>
            </a:r>
          </a:p>
          <a:p>
            <a:r>
              <a:rPr lang="ru-RU" dirty="0" smtClean="0"/>
              <a:t>Возникает необходимость в комплексном преодолении речевых нарушений, наряду с традиционными методами и приёмами использовать нетрадиционные технологии, которые оказывают дополнительное стимулирование.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387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2341418"/>
            <a:ext cx="8596668" cy="16717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СУ-ДЖОК технологию, разработал профессор ПАК ЧЖЕН ВУ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«СУ» – кисть</a:t>
            </a:r>
            <a:br>
              <a:rPr lang="ru-RU" dirty="0" smtClean="0"/>
            </a:br>
            <a:r>
              <a:rPr lang="ru-RU" dirty="0" smtClean="0"/>
              <a:t>«ДЖОК» – стопа</a:t>
            </a:r>
            <a:br>
              <a:rPr lang="ru-RU" dirty="0" smtClean="0"/>
            </a:br>
            <a:r>
              <a:rPr lang="ru-RU" dirty="0" smtClean="0"/>
              <a:t>Кисть и стопа являются, по мнению автора системы, «пультами дистанционного управления» здоровьем человека.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V="1">
            <a:off x="1025235" y="6857999"/>
            <a:ext cx="8548255" cy="138545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4056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62" y="471054"/>
            <a:ext cx="8596668" cy="3542145"/>
          </a:xfrm>
        </p:spPr>
        <p:txBody>
          <a:bodyPr/>
          <a:lstStyle/>
          <a:p>
            <a:pPr algn="just"/>
            <a:r>
              <a:rPr lang="ru-RU" dirty="0" smtClean="0"/>
              <a:t>Достоинства су-</a:t>
            </a:r>
            <a:r>
              <a:rPr lang="ru-RU" dirty="0" err="1" smtClean="0"/>
              <a:t>джок</a:t>
            </a:r>
            <a:r>
              <a:rPr lang="ru-RU" dirty="0" smtClean="0"/>
              <a:t> терапии: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5" y="3103809"/>
            <a:ext cx="8374995" cy="2937554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Высокая эффективность, не имеет противопоказаний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Абсолютная безопасность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Универсальность в использовании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Доступность и простота на столько, что понятно каждому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8824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762001" y="1741054"/>
            <a:ext cx="8418100" cy="169487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/>
              <a:t>КОРРЕКЦИЯ речевых нарушений с помощью </a:t>
            </a:r>
            <a:r>
              <a:rPr lang="ru-RU" dirty="0" err="1" smtClean="0"/>
              <a:t>массажеров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762001" y="3754582"/>
            <a:ext cx="8512002" cy="228678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tx2"/>
                </a:solidFill>
              </a:rPr>
              <a:t>Нормализовать мышечный тонус, опосредованно стимулировать речевые области в коре головного мозга.</a:t>
            </a:r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481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6473" y="609600"/>
            <a:ext cx="8747530" cy="76200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МЕТОДЫ СУ-ДЖОК ТЕХНОЛОГИИ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86691" y="1233054"/>
            <a:ext cx="8387311" cy="2660073"/>
          </a:xfrm>
        </p:spPr>
        <p:txBody>
          <a:bodyPr/>
          <a:lstStyle/>
          <a:p>
            <a:r>
              <a:rPr lang="ru-RU" dirty="0" smtClean="0"/>
              <a:t>МАССАЖ- основной метод  СУ-ДЖОК технологии</a:t>
            </a:r>
          </a:p>
          <a:p>
            <a:r>
              <a:rPr lang="ru-RU" dirty="0" smtClean="0"/>
              <a:t>ЦЕЛЬ: активизировать межполушарное взаимодействие, синхронизировать работу обоих полушарий мозга.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4638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9708" y="1498604"/>
            <a:ext cx="3742153" cy="551869"/>
          </a:xfrm>
        </p:spPr>
        <p:txBody>
          <a:bodyPr/>
          <a:lstStyle/>
          <a:p>
            <a:r>
              <a:rPr lang="ru-RU" dirty="0" smtClean="0"/>
              <a:t>Приемы СУ-ДЖОК массажа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913" y="1585714"/>
            <a:ext cx="4513262" cy="338494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9708" y="2777069"/>
            <a:ext cx="3742154" cy="3693004"/>
          </a:xfrm>
        </p:spPr>
        <p:txBody>
          <a:bodyPr>
            <a:normAutofit fontScale="925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Круговые движения шарика между ладонями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Перекатывание шарика от кончиков пальцев к основанию ладони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Вращение шарика кончиками пальцев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Сжимание шарика между ладонями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Сжимание и передача из руки в руку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Подбрасывание шарика с последующим сжатием между ладошками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6837459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8655" y="609600"/>
            <a:ext cx="8955348" cy="1219200"/>
          </a:xfrm>
        </p:spPr>
        <p:txBody>
          <a:bodyPr/>
          <a:lstStyle/>
          <a:p>
            <a:r>
              <a:rPr lang="ru-RU" dirty="0" smtClean="0"/>
              <a:t>Пальчиковая гимнастика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65019" y="2147455"/>
            <a:ext cx="8368146" cy="4170218"/>
          </a:xfrm>
        </p:spPr>
        <p:txBody>
          <a:bodyPr>
            <a:noAutofit/>
          </a:bodyPr>
          <a:lstStyle/>
          <a:p>
            <a:r>
              <a:rPr lang="ru-RU" dirty="0" smtClean="0"/>
              <a:t>Мячик - ежик мы возьмем</a:t>
            </a:r>
          </a:p>
          <a:p>
            <a:r>
              <a:rPr lang="ru-RU" dirty="0" smtClean="0"/>
              <a:t>Покатаем и потрем,</a:t>
            </a:r>
          </a:p>
          <a:p>
            <a:r>
              <a:rPr lang="ru-RU" dirty="0" smtClean="0"/>
              <a:t>Вверх подбросим и поймаем,</a:t>
            </a:r>
          </a:p>
          <a:p>
            <a:r>
              <a:rPr lang="ru-RU" dirty="0" smtClean="0"/>
              <a:t>И иголки посчитаем.</a:t>
            </a:r>
          </a:p>
          <a:p>
            <a:r>
              <a:rPr lang="ru-RU" dirty="0" smtClean="0"/>
              <a:t>Пустим ежика на стол,</a:t>
            </a:r>
          </a:p>
          <a:p>
            <a:r>
              <a:rPr lang="ru-RU" dirty="0" smtClean="0"/>
              <a:t>Ручкой ежика прижмем</a:t>
            </a:r>
          </a:p>
          <a:p>
            <a:r>
              <a:rPr lang="ru-RU" dirty="0" smtClean="0"/>
              <a:t>И немного покатаем</a:t>
            </a:r>
          </a:p>
          <a:p>
            <a:r>
              <a:rPr lang="ru-RU" dirty="0" smtClean="0"/>
              <a:t>Потом ручку поменяем…..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55206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ШАРИКИ «ЕЖИКИ»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913" y="1021556"/>
            <a:ext cx="4513262" cy="451326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225177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175</TotalTime>
  <Words>228</Words>
  <Application>Microsoft Office PowerPoint</Application>
  <PresentationFormat>Широкоэкранный</PresentationFormat>
  <Paragraphs>38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Wingdings 3</vt:lpstr>
      <vt:lpstr>Аспект</vt:lpstr>
      <vt:lpstr>СУ- ДЖОК  ТЕХНОЛОГИЯ В РАБОТЕ с дошкольниками</vt:lpstr>
      <vt:lpstr>АКТУАЛЬНОСТЬ</vt:lpstr>
      <vt:lpstr>СУ-ДЖОК технологию, разработал профессор ПАК ЧЖЕН ВУ  «СУ» – кисть «ДЖОК» – стопа Кисть и стопа являются, по мнению автора системы, «пультами дистанционного управления» здоровьем человека. </vt:lpstr>
      <vt:lpstr>Достоинства су-джок терапии: </vt:lpstr>
      <vt:lpstr>Цели:</vt:lpstr>
      <vt:lpstr>МЕТОДЫ СУ-ДЖОК ТЕХНОЛОГИИ </vt:lpstr>
      <vt:lpstr>Приемы СУ-ДЖОК массажа</vt:lpstr>
      <vt:lpstr>Пальчиковая гимнастика</vt:lpstr>
      <vt:lpstr>ШАРИКИ «ЕЖИКИ»</vt:lpstr>
      <vt:lpstr>РУКА – это своего рода внешний мозг.                           КАНТ</vt:lpstr>
      <vt:lpstr>СПАСИБО! ЛУЧШЕГО НОВОГО ГОДА!!!!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СУ-ДЖОК ТЕХНОЛОГИЯ    В РАБОТЕ   С ДОШКЛЬНИКАМИ </dc:title>
  <dc:creator>Таня</dc:creator>
  <cp:lastModifiedBy>Таня</cp:lastModifiedBy>
  <cp:revision>19</cp:revision>
  <dcterms:created xsi:type="dcterms:W3CDTF">2018-12-20T03:41:03Z</dcterms:created>
  <dcterms:modified xsi:type="dcterms:W3CDTF">2019-09-10T15:09:06Z</dcterms:modified>
</cp:coreProperties>
</file>