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CC"/>
    <a:srgbClr val="FF33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3A3EF-DEAB-4338-8289-060417BB823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1502-2B9B-4EA7-A9BD-1246BFBC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907754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«Здоровьесберегающие технологии</a:t>
            </a:r>
            <a:b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</a:br>
            <a: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в МДКОУ детский сад</a:t>
            </a:r>
            <a:b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</a:br>
            <a: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 «</a:t>
            </a:r>
            <a:r>
              <a:rPr lang="ru-RU" b="1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ТЕРЕМОК</a:t>
            </a:r>
            <a: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»</a:t>
            </a:r>
            <a: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/>
            </a:r>
            <a:br>
              <a:rPr lang="ru-RU" b="1" cap="none" spc="0" dirty="0" smtClean="0">
                <a:ln w="11430">
                  <a:solidFill>
                    <a:srgbClr val="009900"/>
                  </a:solidFill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5408" y="5705872"/>
            <a:ext cx="5328592" cy="1152128"/>
          </a:xfrm>
        </p:spPr>
        <p:txBody>
          <a:bodyPr/>
          <a:lstStyle/>
          <a:p>
            <a:r>
              <a:rPr lang="ru-RU" sz="2800" b="1" cap="none" spc="0" dirty="0" smtClean="0">
                <a:ln w="3175">
                  <a:solidFill>
                    <a:srgbClr val="0033CC"/>
                  </a:solidFill>
                </a:ln>
                <a:solidFill>
                  <a:srgbClr val="0033CC"/>
                </a:solidFill>
                <a:effectLst/>
                <a:latin typeface="Constantia" pitchFamily="18" charset="0"/>
              </a:rPr>
              <a:t>Воспитатель: </a:t>
            </a:r>
            <a:r>
              <a:rPr lang="ru-RU" sz="2800" b="1" cap="none" spc="0" dirty="0" err="1" smtClean="0">
                <a:ln w="3175">
                  <a:solidFill>
                    <a:srgbClr val="0033CC"/>
                  </a:solidFill>
                </a:ln>
                <a:solidFill>
                  <a:srgbClr val="0033CC"/>
                </a:solidFill>
                <a:effectLst/>
                <a:latin typeface="Constantia" pitchFamily="18" charset="0"/>
              </a:rPr>
              <a:t>Жильцова</a:t>
            </a:r>
            <a:r>
              <a:rPr lang="ru-RU" sz="2800" b="1" cap="none" spc="0" dirty="0" smtClean="0">
                <a:ln w="3175">
                  <a:solidFill>
                    <a:srgbClr val="0033CC"/>
                  </a:solidFill>
                </a:ln>
                <a:solidFill>
                  <a:srgbClr val="0033CC"/>
                </a:solidFill>
                <a:effectLst/>
                <a:latin typeface="Constantia" pitchFamily="18" charset="0"/>
              </a:rPr>
              <a:t> Н.П.</a:t>
            </a:r>
          </a:p>
          <a:p>
            <a:pPr algn="r"/>
            <a:endParaRPr lang="ru-RU" dirty="0"/>
          </a:p>
        </p:txBody>
      </p:sp>
      <p:pic>
        <p:nvPicPr>
          <p:cNvPr id="1026" name="Picture 2" descr="C:\Users\Ксюша\Desktop\Нина\фото\IMG_20150923_1407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916832"/>
            <a:ext cx="5256584" cy="394243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396536" cy="70474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0000CC"/>
                </a:solidFill>
              </a:rPr>
              <a:t>Физкультура.</a:t>
            </a: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Цель:</a:t>
            </a:r>
            <a:r>
              <a:rPr lang="ru-RU" dirty="0"/>
              <a:t> совершенствовать двигательные умения и навыки детей; развивать психофизические качества: быстроту, силу, выносливость, гибкость.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ОТКРЫТЫЕ МЕРОПРРИЯТИЯ</a:t>
            </a:r>
            <a:r>
              <a:rPr lang="ru-RU" u="sng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Спортивный досуг.</a:t>
            </a: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Тема: </a:t>
            </a:r>
            <a:r>
              <a:rPr lang="ru-RU" dirty="0"/>
              <a:t>«Будь здоров</a:t>
            </a:r>
            <a:r>
              <a:rPr lang="ru-RU" dirty="0" smtClean="0"/>
              <a:t>!» «Спортивная семья»</a:t>
            </a:r>
            <a:r>
              <a:rPr lang="ru-RU" dirty="0"/>
              <a:t/>
            </a:r>
            <a:br>
              <a:rPr lang="ru-RU" dirty="0"/>
            </a:br>
            <a:r>
              <a:rPr lang="ru-RU" sz="3100" u="sng" dirty="0"/>
              <a:t>Цель</a:t>
            </a:r>
            <a:r>
              <a:rPr lang="ru-RU" sz="3100" dirty="0"/>
              <a:t>: пропаганда здорового образа жизни, приобщение семьи к физкультуре и спорту.</a:t>
            </a:r>
            <a:br>
              <a:rPr lang="ru-RU" sz="3100" dirty="0"/>
            </a:br>
            <a:r>
              <a:rPr lang="ru-RU" sz="3100" u="sng" dirty="0"/>
              <a:t>Задачи: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1. закрепление ранее разученных навыков: бег на скорость, упражнения с мячом </a:t>
            </a:r>
            <a:br>
              <a:rPr lang="ru-RU" sz="3100" dirty="0"/>
            </a:br>
            <a:r>
              <a:rPr lang="ru-RU" sz="3100" dirty="0"/>
              <a:t>2. воспитание взаимовыручки, смелости, ловкости, силы.</a:t>
            </a:r>
            <a:br>
              <a:rPr lang="ru-RU" sz="3100" dirty="0"/>
            </a:br>
            <a:r>
              <a:rPr lang="ru-RU" sz="3100" dirty="0"/>
              <a:t>3. повысить интерес детей и их родителей к физической культуре.</a:t>
            </a:r>
            <a:br>
              <a:rPr lang="ru-RU" sz="3100" dirty="0"/>
            </a:br>
            <a:endParaRPr lang="ru-RU" sz="31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Объект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1" y="694576"/>
            <a:ext cx="4139952" cy="2842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676598" y="540155"/>
            <a:ext cx="3711826" cy="3083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6265"/>
            <a:ext cx="4139952" cy="275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01098"/>
            <a:ext cx="4032448" cy="2681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umb_l_81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</a:rPr>
              <a:t>Полученные </a:t>
            </a:r>
            <a:r>
              <a:rPr lang="ru-RU" sz="4800" b="1" dirty="0">
                <a:solidFill>
                  <a:srgbClr val="FF0000"/>
                </a:solidFill>
              </a:rPr>
              <a:t>результаты:</a:t>
            </a:r>
            <a:r>
              <a:rPr lang="ru-RU" sz="2400" dirty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	приобретённые </a:t>
            </a:r>
            <a:r>
              <a:rPr lang="ru-RU" sz="2400" dirty="0"/>
              <a:t>навыки </a:t>
            </a:r>
            <a:r>
              <a:rPr lang="ru-RU" sz="2400" dirty="0" smtClean="0"/>
              <a:t>помогают </a:t>
            </a:r>
            <a:r>
              <a:rPr lang="ru-RU" sz="2400" dirty="0"/>
              <a:t>осознанно выбрать здоровый образ жизни,</a:t>
            </a:r>
            <a:br>
              <a:rPr lang="ru-RU" sz="2400" dirty="0"/>
            </a:br>
            <a:r>
              <a:rPr lang="ru-RU" sz="2400" dirty="0" smtClean="0"/>
              <a:t>	полученные </a:t>
            </a:r>
            <a:r>
              <a:rPr lang="ru-RU" sz="2400" dirty="0"/>
              <a:t>ребёнком знания и представления о себе,</a:t>
            </a:r>
            <a:br>
              <a:rPr lang="ru-RU" sz="2400" dirty="0"/>
            </a:br>
            <a:r>
              <a:rPr lang="ru-RU" sz="2400" dirty="0"/>
              <a:t>о своём здоровье и двигательной активности </a:t>
            </a:r>
            <a:r>
              <a:rPr lang="ru-RU" sz="2400" dirty="0" smtClean="0"/>
              <a:t>позволяют </a:t>
            </a:r>
            <a:r>
              <a:rPr lang="ru-RU" sz="2400" dirty="0"/>
              <a:t>найти способы укрепления и сохранения здоровья,</a:t>
            </a:r>
            <a:br>
              <a:rPr lang="ru-RU" sz="2400" dirty="0"/>
            </a:br>
            <a:r>
              <a:rPr lang="ru-RU" sz="2400" dirty="0" smtClean="0"/>
              <a:t>	информация </a:t>
            </a:r>
            <a:r>
              <a:rPr lang="ru-RU" sz="2400" dirty="0"/>
              <a:t>и практический опыт </a:t>
            </a:r>
            <a:r>
              <a:rPr lang="ru-RU" sz="2400" dirty="0" smtClean="0"/>
              <a:t>помогли </a:t>
            </a:r>
            <a:r>
              <a:rPr lang="ru-RU" sz="2400" dirty="0"/>
              <a:t>родителям увидеть и лучше узнать работу ДОУ по физическому воспитанию,</a:t>
            </a:r>
            <a:br>
              <a:rPr lang="ru-RU" sz="2400" dirty="0"/>
            </a:br>
            <a:r>
              <a:rPr lang="ru-RU" sz="2400" dirty="0" smtClean="0"/>
              <a:t>	родители получили </a:t>
            </a:r>
            <a:r>
              <a:rPr lang="ru-RU" sz="2400" dirty="0"/>
              <a:t>необходимые теоретические знания об уровне физического развития своих детей.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1-ccecacf5512d57d7c2c8329db1de9270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r>
              <a:rPr lang="ru-RU" dirty="0" smtClean="0">
                <a:solidFill>
                  <a:srgbClr val="CC0099"/>
                </a:solidFill>
              </a:rPr>
              <a:t>Спасибо за внимание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dda544d706b3f6b4c04c13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2304256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Проект по ЗОЖ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Хочу быть здоровым!»</a:t>
            </a: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81128"/>
            <a:ext cx="91440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i="1" dirty="0">
                <a:solidFill>
                  <a:schemeClr val="tx1"/>
                </a:solidFill>
              </a:rPr>
              <a:t>Вид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b="1" i="1" dirty="0">
                <a:solidFill>
                  <a:schemeClr val="tx1"/>
                </a:solidFill>
              </a:rPr>
              <a:t>проекта</a:t>
            </a:r>
            <a:r>
              <a:rPr lang="ru-RU" dirty="0">
                <a:solidFill>
                  <a:schemeClr val="tx1"/>
                </a:solidFill>
              </a:rPr>
              <a:t>: (краткосрочный: </a:t>
            </a:r>
            <a:r>
              <a:rPr lang="ru-RU" dirty="0" smtClean="0">
                <a:solidFill>
                  <a:schemeClr val="tx1"/>
                </a:solidFill>
              </a:rPr>
              <a:t>с 15.09.18г. </a:t>
            </a:r>
            <a:r>
              <a:rPr lang="ru-RU" dirty="0">
                <a:solidFill>
                  <a:schemeClr val="tx1"/>
                </a:solidFill>
              </a:rPr>
              <a:t>по </a:t>
            </a:r>
            <a:r>
              <a:rPr lang="ru-RU" dirty="0" smtClean="0">
                <a:solidFill>
                  <a:schemeClr val="tx1"/>
                </a:solidFill>
              </a:rPr>
              <a:t>25.12.18г</a:t>
            </a:r>
            <a:r>
              <a:rPr lang="ru-RU" dirty="0">
                <a:solidFill>
                  <a:schemeClr val="tx1"/>
                </a:solidFill>
              </a:rPr>
              <a:t>.)</a:t>
            </a:r>
          </a:p>
          <a:p>
            <a:pPr algn="l"/>
            <a:r>
              <a:rPr lang="ru-RU" b="1" i="1" dirty="0">
                <a:solidFill>
                  <a:schemeClr val="tx1"/>
                </a:solidFill>
              </a:rPr>
              <a:t>Тип проекта: </a:t>
            </a:r>
            <a:r>
              <a:rPr lang="ru-RU" dirty="0">
                <a:solidFill>
                  <a:schemeClr val="tx1"/>
                </a:solidFill>
              </a:rPr>
              <a:t>информационно – практический.</a:t>
            </a:r>
          </a:p>
          <a:p>
            <a:pPr algn="l"/>
            <a:r>
              <a:rPr lang="ru-RU" b="1" i="1" dirty="0">
                <a:solidFill>
                  <a:schemeClr val="tx1"/>
                </a:solidFill>
              </a:rPr>
              <a:t>Участники проекта</a:t>
            </a:r>
            <a:r>
              <a:rPr lang="ru-RU" b="1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 воспитатель, воспитанники </a:t>
            </a:r>
            <a:r>
              <a:rPr lang="ru-RU" dirty="0" smtClean="0">
                <a:solidFill>
                  <a:schemeClr val="tx1"/>
                </a:solidFill>
              </a:rPr>
              <a:t>разновозрастной  </a:t>
            </a:r>
            <a:r>
              <a:rPr lang="ru-RU" dirty="0">
                <a:solidFill>
                  <a:schemeClr val="tx1"/>
                </a:solidFill>
              </a:rPr>
              <a:t>группы </a:t>
            </a:r>
            <a:r>
              <a:rPr lang="ru-RU" dirty="0" smtClean="0">
                <a:solidFill>
                  <a:schemeClr val="tx1"/>
                </a:solidFill>
              </a:rPr>
              <a:t>«Солнышко», </a:t>
            </a:r>
            <a:r>
              <a:rPr lang="ru-RU" dirty="0">
                <a:solidFill>
                  <a:schemeClr val="tx1"/>
                </a:solidFill>
              </a:rPr>
              <a:t>родители.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9-038-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rgbClr val="0000CC"/>
                </a:solidFill>
                <a:latin typeface="FangSong" pitchFamily="49" charset="-122"/>
                <a:ea typeface="FangSong" pitchFamily="49" charset="-122"/>
              </a:rPr>
              <a:t>Цель:</a:t>
            </a:r>
            <a:r>
              <a:rPr lang="ru-RU" b="1" dirty="0">
                <a:solidFill>
                  <a:srgbClr val="0000CC"/>
                </a:solidFill>
                <a:latin typeface="FangSong" pitchFamily="49" charset="-122"/>
                <a:ea typeface="FangSong" pitchFamily="49" charset="-122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     </a:t>
            </a:r>
            <a:r>
              <a:rPr lang="ru-RU" sz="3200" dirty="0"/>
              <a:t>   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1.Сформировать у детей основы здорового образа жизни.</a:t>
            </a: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       2.Добиваться осознанного и ответственного отношения, как к собственному здоровью,  так и здоровью окружающих.</a:t>
            </a: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       3. Развивать интерес к физической культуре</a:t>
            </a:r>
            <a:r>
              <a:rPr lang="ru-RU" sz="32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9-038-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rgbClr val="0000CC"/>
                </a:solidFill>
                <a:latin typeface="FangSong" pitchFamily="49" charset="-122"/>
                <a:ea typeface="FangSong" pitchFamily="49" charset="-122"/>
              </a:rPr>
              <a:t>Задачи</a:t>
            </a:r>
            <a:r>
              <a:rPr lang="ru-RU" b="1" i="1" dirty="0">
                <a:solidFill>
                  <a:srgbClr val="0000CC"/>
                </a:solidFill>
              </a:rPr>
              <a:t>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Расширять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и навыки по гигиенической культуре.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2. Обогащать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детей о витаминах и продуктах питания, и их полезных свойствах.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3. Расширять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о  влиянии закаливания на здоровье человека.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4. Сплочение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и родителей, родителей и педагогов в процессе активного сотрудничества в ходе реализации проекта.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5. Создание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благоприятного эмоционального фона для реализации проекта.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1-ccecacf5512d57d7c2c8329db1de9270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>
                <a:solidFill>
                  <a:srgbClr val="FF0000"/>
                </a:solidFill>
                <a:latin typeface="FangSong" pitchFamily="49" charset="-122"/>
                <a:ea typeface="FangSong" pitchFamily="49" charset="-122"/>
              </a:rPr>
              <a:t>Ожидаемый результат</a:t>
            </a:r>
            <a:r>
              <a:rPr lang="ru-RU" sz="3600" b="1" i="1" dirty="0" smtClean="0">
                <a:solidFill>
                  <a:srgbClr val="FF0000"/>
                </a:solidFill>
                <a:latin typeface="FangSong" pitchFamily="49" charset="-122"/>
                <a:ea typeface="FangSong" pitchFamily="49" charset="-122"/>
              </a:rPr>
              <a:t>:</a:t>
            </a:r>
            <a:br>
              <a:rPr lang="ru-RU" sz="3600" b="1" i="1" dirty="0" smtClean="0">
                <a:solidFill>
                  <a:srgbClr val="FF0000"/>
                </a:solidFill>
                <a:latin typeface="FangSong" pitchFamily="49" charset="-122"/>
                <a:ea typeface="FangSong" pitchFamily="49" charset="-122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</a:t>
            </a:r>
            <a:r>
              <a:rPr lang="ru-RU" sz="3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. Повышение эмоционального и физического благополучия.</a:t>
            </a:r>
            <a:br>
              <a:rPr lang="ru-RU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	2.Наличие </a:t>
            </a:r>
            <a:r>
              <a:rPr lang="ru-RU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знаний о гигиенической культуре.</a:t>
            </a:r>
            <a:br>
              <a:rPr lang="ru-RU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ru-RU" sz="3200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. Наличие потребности в здоровом образе жизни и возможностей его обеспечения.</a:t>
            </a:r>
            <a:r>
              <a:rPr lang="ru-RU" dirty="0">
                <a:solidFill>
                  <a:srgbClr val="A50021"/>
                </a:solidFill>
              </a:rPr>
              <a:t/>
            </a:r>
            <a:br>
              <a:rPr lang="ru-RU" dirty="0">
                <a:solidFill>
                  <a:srgbClr val="A50021"/>
                </a:solidFill>
              </a:rPr>
            </a:br>
            <a:endParaRPr lang="ru-RU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499976-stock-illustration-sunny-meadow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453448" y="0"/>
            <a:ext cx="959744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0"/>
            <a:ext cx="9684568" cy="6858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3300"/>
                </a:solidFill>
              </a:rPr>
              <a:t>Содержание </a:t>
            </a:r>
            <a:r>
              <a:rPr lang="ru-RU" b="1" dirty="0" smtClean="0">
                <a:solidFill>
                  <a:srgbClr val="FF3300"/>
                </a:solidFill>
              </a:rPr>
              <a:t>деятельности</a:t>
            </a:r>
            <a:br>
              <a:rPr lang="ru-RU" b="1" dirty="0" smtClean="0">
                <a:solidFill>
                  <a:srgbClr val="FF3300"/>
                </a:solidFill>
              </a:rPr>
            </a:br>
            <a:r>
              <a:rPr lang="ru-RU" b="1" dirty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ЕЖЕДНЕВНАЯ ПРОФИЛАКТИЧЕСКАЯ РАБОТА</a:t>
            </a:r>
            <a:r>
              <a:rPr lang="ru-RU" sz="31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- Утренняя профилактическая  гимнастика (дыхательная, улучшение осанки, плоскостопия).</a:t>
            </a:r>
            <a:br>
              <a:rPr lang="ru-RU" sz="2800" dirty="0"/>
            </a:br>
            <a:r>
              <a:rPr lang="ru-RU" sz="2800" dirty="0"/>
              <a:t>- Гимнастика пробуждения, дорожка «здоровья», воздушное контрастное закаливание, </a:t>
            </a:r>
            <a:r>
              <a:rPr lang="ru-RU" sz="2800" dirty="0" err="1"/>
              <a:t>босохождение</a:t>
            </a:r>
            <a:r>
              <a:rPr lang="ru-RU" sz="2800" dirty="0"/>
              <a:t>, точечный массаж.</a:t>
            </a:r>
            <a:br>
              <a:rPr lang="ru-RU" sz="2800" dirty="0"/>
            </a:br>
            <a:r>
              <a:rPr lang="ru-RU" sz="2800" dirty="0"/>
              <a:t>- Утренняя гимнастика под музыкальным сопровождением.</a:t>
            </a:r>
            <a:br>
              <a:rPr lang="ru-RU" sz="2800" dirty="0"/>
            </a:br>
            <a:r>
              <a:rPr lang="ru-RU" sz="2800" dirty="0"/>
              <a:t>- Витаминизация (соки, фрукты, напитки).</a:t>
            </a:r>
            <a:br>
              <a:rPr lang="ru-RU" sz="2800" dirty="0"/>
            </a:br>
            <a:r>
              <a:rPr lang="ru-RU" sz="2800" dirty="0"/>
              <a:t>- Ежедневные прогулки с двигательной активностью детей.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1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38245691_background-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844" y="0"/>
            <a:ext cx="912215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326436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160742" y="3717032"/>
            <a:ext cx="2983258" cy="198884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491880" y="404664"/>
            <a:ext cx="324917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767" y="692696"/>
            <a:ext cx="210623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Documents and Settings\User\Рабочий стол\ГРУППЫ\фото\ЛЕТО 2016\IMG_026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3140968"/>
            <a:ext cx="3120352" cy="234013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3" descr="C:\Documents and Settings\User\Рабочий стол\ГРУППЫ\фото\физкультура\IMG_125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4643880"/>
            <a:ext cx="2952328" cy="221412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38245691_background-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1014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549956"/>
            <a:ext cx="3345538" cy="2487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656692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651909"/>
            <a:ext cx="2367215" cy="3156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84633"/>
            <a:ext cx="3417689" cy="2737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656195" y="3212976"/>
            <a:ext cx="2743430" cy="2310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010386" y="4473711"/>
            <a:ext cx="3133614" cy="2100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468544" cy="71014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468544" cy="6754762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rgbClr val="0000CC"/>
                </a:solidFill>
              </a:rPr>
              <a:t>Беседы: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>
                <a:latin typeface="+mn-lt"/>
              </a:rPr>
              <a:t>1. </a:t>
            </a:r>
            <a:r>
              <a:rPr lang="ru-RU" sz="2800" u="sng" dirty="0">
                <a:latin typeface="+mn-lt"/>
              </a:rPr>
              <a:t>Тема:</a:t>
            </a:r>
            <a:r>
              <a:rPr lang="ru-RU" sz="2800" dirty="0">
                <a:latin typeface="+mn-lt"/>
              </a:rPr>
              <a:t> «Полезные продукты».</a:t>
            </a:r>
            <a:br>
              <a:rPr lang="ru-RU" sz="2800" dirty="0">
                <a:latin typeface="+mn-lt"/>
              </a:rPr>
            </a:br>
            <a:r>
              <a:rPr lang="ru-RU" sz="2800" u="sng" dirty="0">
                <a:latin typeface="+mn-lt"/>
              </a:rPr>
              <a:t>Цель:</a:t>
            </a:r>
            <a:r>
              <a:rPr lang="ru-RU" sz="2800" dirty="0">
                <a:latin typeface="+mn-lt"/>
              </a:rPr>
              <a:t> уточнять название фруктов, овощей; закреплять знания детей о природных витаминах.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2. </a:t>
            </a:r>
            <a:r>
              <a:rPr lang="ru-RU" sz="2800" u="sng" dirty="0">
                <a:latin typeface="+mn-lt"/>
              </a:rPr>
              <a:t>Тема</a:t>
            </a:r>
            <a:r>
              <a:rPr lang="ru-RU" sz="2800" dirty="0">
                <a:latin typeface="+mn-lt"/>
              </a:rPr>
              <a:t>: «Будем спортом заниматься».</a:t>
            </a:r>
            <a:br>
              <a:rPr lang="ru-RU" sz="2800" dirty="0">
                <a:latin typeface="+mn-lt"/>
              </a:rPr>
            </a:br>
            <a:r>
              <a:rPr lang="ru-RU" sz="2800" u="sng" dirty="0">
                <a:latin typeface="+mn-lt"/>
              </a:rPr>
              <a:t>Цель:</a:t>
            </a:r>
            <a:r>
              <a:rPr lang="ru-RU" sz="2800" dirty="0">
                <a:latin typeface="+mn-lt"/>
              </a:rPr>
              <a:t> закрепить знание названий видов спорта, умение узнавать их по картинке.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3. </a:t>
            </a:r>
            <a:r>
              <a:rPr lang="ru-RU" sz="2800" u="sng" dirty="0">
                <a:latin typeface="+mn-lt"/>
              </a:rPr>
              <a:t>Тема:</a:t>
            </a:r>
            <a:r>
              <a:rPr lang="ru-RU" sz="2800" dirty="0">
                <a:latin typeface="+mn-lt"/>
              </a:rPr>
              <a:t> «Врачи – наши помощники».</a:t>
            </a:r>
            <a:br>
              <a:rPr lang="ru-RU" sz="2800" dirty="0">
                <a:latin typeface="+mn-lt"/>
              </a:rPr>
            </a:br>
            <a:r>
              <a:rPr lang="ru-RU" sz="2800" u="sng" dirty="0">
                <a:latin typeface="+mn-lt"/>
              </a:rPr>
              <a:t>Цель:</a:t>
            </a:r>
            <a:r>
              <a:rPr lang="ru-RU" sz="2800" dirty="0">
                <a:latin typeface="+mn-lt"/>
              </a:rPr>
              <a:t> закрепить знания о том, что при серьёзной травме нужно вызвать врача «скорой помощи», позвонив по номеру «03» (поупражнять в вызове врача).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34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«Здоровьесберегающие технологии в МДКОУ детский сад  «ТЕРЕМОК» </vt:lpstr>
      <vt:lpstr>Проект по ЗОЖ  «Хочу быть здоровым!»</vt:lpstr>
      <vt:lpstr>Цель:           1.Сформировать у детей основы здорового образа жизни.          2.Добиваться осознанного и ответственного отношения, как к собственному здоровью,  так и здоровью окружающих.          3. Развивать интерес к физической культуре. </vt:lpstr>
      <vt:lpstr>Задачи:  1. Расширять знания и навыки по гигиенической культуре.  2. Обогащать знания детей о витаминах и продуктах питания, и их полезных свойствах.  3. Расширять знания о  влиянии закаливания на здоровье человека.  4. Сплочение детей и родителей, родителей и педагогов в процессе активного сотрудничества в ходе реализации проекта.  5. Создание благоприятного эмоционального фона для реализации проекта. </vt:lpstr>
      <vt:lpstr>Ожидаемый результат:   1. Повышение эмоционального и физического благополучия.  2.Наличие знаний о гигиенической культуре.  3. Наличие потребности в здоровом образе жизни и возможностей его обеспечения. </vt:lpstr>
      <vt:lpstr>Содержание деятельности   ЕЖЕДНЕВНАЯ ПРОФИЛАКТИЧЕСКАЯ РАБОТА.  - Утренняя профилактическая  гимнастика (дыхательная, улучшение осанки, плоскостопия). - Гимнастика пробуждения, дорожка «здоровья», воздушное контрастное закаливание, босохождение, точечный массаж. - Утренняя гимнастика под музыкальным сопровождением. - Витаминизация (соки, фрукты, напитки). - Ежедневные прогулки с двигательной активностью детей. </vt:lpstr>
      <vt:lpstr>Слайд 7</vt:lpstr>
      <vt:lpstr>Слайд 8</vt:lpstr>
      <vt:lpstr>Беседы: 1. Тема: «Полезные продукты». Цель: уточнять название фруктов, овощей; закреплять знания детей о природных витаминах. 2. Тема: «Будем спортом заниматься». Цель: закрепить знание названий видов спорта, умение узнавать их по картинке. 3. Тема: «Врачи – наши помощники». Цель: закрепить знания о том, что при серьёзной травме нужно вызвать врача «скорой помощи», позвонив по номеру «03» (поупражнять в вызове врача).  </vt:lpstr>
      <vt:lpstr>Физкультура. Цель: совершенствовать двигательные умения и навыки детей; развивать психофизические качества: быстроту, силу, выносливость, гибкость. </vt:lpstr>
      <vt:lpstr>ОТКРЫТЫЕ МЕРОПРРИЯТИЯ. Спортивный досуг. Тема: «Будь здоров!» «Спортивная семья» Цель: пропаганда здорового образа жизни, приобщение семьи к физкультуре и спорту. Задачи: 1. закрепление ранее разученных навыков: бег на скорость, упражнения с мячом  2. воспитание взаимовыручки, смелости, ловкости, силы. 3. повысить интерес детей и их родителей к физической культуре. </vt:lpstr>
      <vt:lpstr>Слайд 12</vt:lpstr>
      <vt:lpstr>Полученные результаты:    приобретённые навыки помогают осознанно выбрать здоровый образ жизни,  полученные ребёнком знания и представления о себе, о своём здоровье и двигательной активности позволяют найти способы укрепления и сохранения здоровья,  информация и практический опыт помогли родителям увидеть и лучше узнать работу ДОУ по физическому воспитанию,  родители получили необходимые теоретические знания об уровне физического развития своих детей.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Ксюша</cp:lastModifiedBy>
  <cp:revision>8</cp:revision>
  <dcterms:created xsi:type="dcterms:W3CDTF">2019-06-13T06:10:17Z</dcterms:created>
  <dcterms:modified xsi:type="dcterms:W3CDTF">2019-10-08T15:57:18Z</dcterms:modified>
</cp:coreProperties>
</file>