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9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9144000" cy="5143500" type="screen16x9"/>
  <p:notesSz cx="6858000" cy="9144000"/>
  <p:embeddedFontLst>
    <p:embeddedFont>
      <p:font typeface="Montserrat" panose="020B0604020202020204" charset="-52"/>
      <p:regular r:id="rId10"/>
      <p:bold r:id="rId11"/>
      <p:italic r:id="rId12"/>
      <p:boldItalic r:id="rId13"/>
    </p:embeddedFont>
    <p:embeddedFont>
      <p:font typeface="Lato" panose="020B0604020202020204" charset="0"/>
      <p:regular r:id="rId14"/>
      <p:bold r:id="rId15"/>
      <p:italic r:id="rId16"/>
      <p:boldItalic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4" d="100"/>
          <a:sy n="114" d="100"/>
        </p:scale>
        <p:origin x="714" y="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51bdfb04f9_0_2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51bdfb04f9_0_2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51bdfb04f9_0_2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51bdfb04f9_0_2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51e120cd4d_0_16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51e120cd4d_0_16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524c607ad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524c607ad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51e120cd4d_0_16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51e120cd4d_0_16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51e348a07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51e348a07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name="adj" fmla="val 0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name="adj" fmla="val 58774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name="adj" fmla="val 49469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name="adj" fmla="val 0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5" name="Google Shape;125;p11"/>
          <p:cNvSpPr txBox="1">
            <a:spLocks noGrp="1"/>
          </p:cNvSpPr>
          <p:nvPr>
            <p:ph type="title" hasCustomPrompt="1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>
            <a:spLocks noGrp="1"/>
          </p:cNvSpPr>
          <p:nvPr>
            <p:ph type="body" idx="1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27" name="Google Shape;12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name="adj" fmla="val 49469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name="adj" fmla="val 0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" name="Google Shape;39;p3"/>
          <p:cNvSpPr txBox="1">
            <a:spLocks noGrp="1"/>
          </p:cNvSpPr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" name="Google Shape;45;p4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6" name="Google Shape;46;p4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Google Shape;52;p5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3" name="Google Shape;53;p5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5"/>
          <p:cNvSpPr txBox="1">
            <a:spLocks noGrp="1"/>
          </p:cNvSpPr>
          <p:nvPr>
            <p:ph type="body" idx="2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0" name="Google Shape;60;p6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1" name="Google Shape;61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" name="Google Shape;66;p7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7" name="Google Shape;67;p7"/>
          <p:cNvSpPr txBox="1">
            <a:spLocks noGrp="1"/>
          </p:cNvSpPr>
          <p:nvPr>
            <p:ph type="body" idx="1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name="adj" fmla="val 49469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name="adj" fmla="val 0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9" name="Google Shape;89;p8"/>
          <p:cNvSpPr txBox="1">
            <a:spLocks noGrp="1"/>
          </p:cNvSpPr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5" name="Google Shape;95;p9"/>
          <p:cNvSpPr txBox="1">
            <a:spLocks noGrp="1"/>
          </p:cNvSpPr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6" name="Google Shape;96;p9"/>
          <p:cNvSpPr txBox="1">
            <a:spLocks noGrp="1"/>
          </p:cNvSpPr>
          <p:nvPr>
            <p:ph type="subTitle" idx="1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97" name="Google Shape;97;p9"/>
          <p:cNvSpPr txBox="1">
            <a:spLocks noGrp="1"/>
          </p:cNvSpPr>
          <p:nvPr>
            <p:ph type="body" idx="2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98" name="Google Shape;9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3" name="Google Shape;103;p10"/>
          <p:cNvSpPr txBox="1">
            <a:spLocks noGrp="1"/>
          </p:cNvSpPr>
          <p:nvPr>
            <p:ph type="body" idx="1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104" name="Google Shape;104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focus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>
            <a:spLocks noGrp="1"/>
          </p:cNvSpPr>
          <p:nvPr>
            <p:ph type="ctrTitle"/>
          </p:nvPr>
        </p:nvSpPr>
        <p:spPr>
          <a:xfrm>
            <a:off x="3955750" y="1076075"/>
            <a:ext cx="4217400" cy="164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ru" sz="3000" dirty="0"/>
              <a:t>Healthy lifestyle</a:t>
            </a:r>
            <a:br>
              <a:rPr lang="ru" sz="3000" dirty="0"/>
            </a:br>
            <a:r>
              <a:rPr lang="ru" sz="3000" dirty="0"/>
              <a:t>(Здоровый образ </a:t>
            </a:r>
            <a:r>
              <a:rPr lang="ru" sz="3000" dirty="0" smtClean="0"/>
              <a:t>жизни)</a:t>
            </a:r>
            <a:endParaRPr sz="3000" dirty="0"/>
          </a:p>
        </p:txBody>
      </p:sp>
      <p:sp>
        <p:nvSpPr>
          <p:cNvPr id="135" name="Google Shape;135;p13"/>
          <p:cNvSpPr txBox="1">
            <a:spLocks noGrp="1"/>
          </p:cNvSpPr>
          <p:nvPr>
            <p:ph type="subTitle" idx="1"/>
          </p:nvPr>
        </p:nvSpPr>
        <p:spPr>
          <a:xfrm>
            <a:off x="4963150" y="3144375"/>
            <a:ext cx="3470700" cy="179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>
                <a:latin typeface="Arial"/>
                <a:ea typeface="Arial"/>
                <a:cs typeface="Arial"/>
                <a:sym typeface="Arial"/>
              </a:rPr>
              <a:t>Презентацию защищают:</a:t>
            </a:r>
            <a:endParaRPr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>
                <a:latin typeface="Arial"/>
                <a:ea typeface="Arial"/>
                <a:cs typeface="Arial"/>
                <a:sym typeface="Arial"/>
              </a:rPr>
              <a:t>Сизов Тимофей</a:t>
            </a:r>
            <a:endParaRPr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 smtClean="0">
                <a:latin typeface="Arial"/>
                <a:ea typeface="Arial"/>
                <a:cs typeface="Arial"/>
                <a:sym typeface="Arial"/>
              </a:rPr>
              <a:t>Тикушин </a:t>
            </a:r>
            <a:r>
              <a:rPr lang="ru" dirty="0">
                <a:latin typeface="Arial"/>
                <a:ea typeface="Arial"/>
                <a:cs typeface="Arial"/>
                <a:sym typeface="Arial"/>
              </a:rPr>
              <a:t>Всеволод</a:t>
            </a:r>
            <a:endParaRPr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>
                <a:latin typeface="Arial"/>
                <a:ea typeface="Arial"/>
                <a:cs typeface="Arial"/>
                <a:sym typeface="Arial"/>
              </a:rPr>
              <a:t>Приль Святослав</a:t>
            </a:r>
            <a:endParaRPr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>
                <a:latin typeface="Arial"/>
                <a:ea typeface="Arial"/>
                <a:cs typeface="Arial"/>
                <a:sym typeface="Arial"/>
              </a:rPr>
              <a:t>Скворцов Константин</a:t>
            </a:r>
            <a:endParaRPr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 smtClean="0">
                <a:latin typeface="Arial"/>
                <a:ea typeface="Arial"/>
                <a:cs typeface="Arial"/>
                <a:sym typeface="Arial"/>
              </a:rPr>
              <a:t>Александром </a:t>
            </a:r>
            <a:r>
              <a:rPr lang="ru" dirty="0">
                <a:latin typeface="Arial"/>
                <a:ea typeface="Arial"/>
                <a:cs typeface="Arial"/>
                <a:sym typeface="Arial"/>
              </a:rPr>
              <a:t>Тубольцевым</a:t>
            </a:r>
            <a:r>
              <a:rPr lang="ru" dirty="0" smtClean="0"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 smtClean="0">
                <a:latin typeface="Arial"/>
                <a:ea typeface="Arial"/>
                <a:cs typeface="Arial"/>
                <a:sym typeface="Arial"/>
              </a:rPr>
              <a:t>Руководитель: учитель английского языка, Власова Ирина викторовна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1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152400" y="2243027"/>
            <a:ext cx="3846394" cy="2020859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14"/>
          <p:cNvSpPr txBox="1">
            <a:spLocks noGrp="1"/>
          </p:cNvSpPr>
          <p:nvPr>
            <p:ph type="title"/>
          </p:nvPr>
        </p:nvSpPr>
        <p:spPr>
          <a:xfrm>
            <a:off x="2451200" y="393750"/>
            <a:ext cx="415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/>
              <a:t>Introduction</a:t>
            </a:r>
            <a:endParaRPr sz="3600"/>
          </a:p>
        </p:txBody>
      </p:sp>
      <p:sp>
        <p:nvSpPr>
          <p:cNvPr id="141" name="Google Shape;141;p14"/>
          <p:cNvSpPr txBox="1">
            <a:spLocks noGrp="1"/>
          </p:cNvSpPr>
          <p:nvPr>
            <p:ph type="body" idx="1"/>
          </p:nvPr>
        </p:nvSpPr>
        <p:spPr>
          <a:xfrm>
            <a:off x="2295450" y="1244350"/>
            <a:ext cx="4553100" cy="77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3600"/>
              <a:t>Health is paramount!</a:t>
            </a:r>
            <a:endParaRPr sz="3600"/>
          </a:p>
        </p:txBody>
      </p:sp>
      <p:pic>
        <p:nvPicPr>
          <p:cNvPr id="142" name="Google Shape;142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88950" y="2265725"/>
            <a:ext cx="4363750" cy="227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6"/>
          <p:cNvSpPr txBox="1">
            <a:spLocks noGrp="1"/>
          </p:cNvSpPr>
          <p:nvPr>
            <p:ph type="title"/>
          </p:nvPr>
        </p:nvSpPr>
        <p:spPr>
          <a:xfrm>
            <a:off x="1064875" y="305850"/>
            <a:ext cx="6519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/>
              <a:t>Why </a:t>
            </a:r>
            <a:r>
              <a:rPr lang="en-US" dirty="0" smtClean="0"/>
              <a:t>do </a:t>
            </a:r>
            <a:r>
              <a:rPr lang="ru" dirty="0" smtClean="0"/>
              <a:t>you </a:t>
            </a:r>
            <a:r>
              <a:rPr lang="ru" dirty="0"/>
              <a:t>need to follow a healthy </a:t>
            </a:r>
            <a:r>
              <a:rPr lang="ru" dirty="0" smtClean="0"/>
              <a:t>lifestyle?</a:t>
            </a:r>
            <a:endParaRPr dirty="0"/>
          </a:p>
        </p:txBody>
      </p:sp>
      <p:pic>
        <p:nvPicPr>
          <p:cNvPr id="157" name="Google Shape;15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" y="1269877"/>
            <a:ext cx="3316725" cy="30655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39525" y="1487175"/>
            <a:ext cx="2278600" cy="2848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7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17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66" name="Google Shape;16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" y="0"/>
            <a:ext cx="9144003" cy="51435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8"/>
          <p:cNvSpPr txBox="1">
            <a:spLocks noGrp="1"/>
          </p:cNvSpPr>
          <p:nvPr>
            <p:ph type="title"/>
          </p:nvPr>
        </p:nvSpPr>
        <p:spPr>
          <a:xfrm>
            <a:off x="1327650" y="182775"/>
            <a:ext cx="7038900" cy="70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/>
              <a:t>What can affect lifestyle?</a:t>
            </a:r>
            <a:endParaRPr sz="3000"/>
          </a:p>
        </p:txBody>
      </p:sp>
      <p:sp>
        <p:nvSpPr>
          <p:cNvPr id="172" name="Google Shape;172;p18"/>
          <p:cNvSpPr txBox="1">
            <a:spLocks noGrp="1"/>
          </p:cNvSpPr>
          <p:nvPr>
            <p:ph type="body" idx="1"/>
          </p:nvPr>
        </p:nvSpPr>
        <p:spPr>
          <a:xfrm>
            <a:off x="102000" y="1617800"/>
            <a:ext cx="2449500" cy="33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Environment</a:t>
            </a:r>
            <a:endParaRPr sz="24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24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2400"/>
              <a:t>Nutrition</a:t>
            </a:r>
            <a:endParaRPr sz="24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24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ru" sz="2400"/>
              <a:t>Physical activity</a:t>
            </a:r>
            <a:endParaRPr sz="2400"/>
          </a:p>
        </p:txBody>
      </p:sp>
      <p:pic>
        <p:nvPicPr>
          <p:cNvPr id="173" name="Google Shape;17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65595" y="983838"/>
            <a:ext cx="3969782" cy="3175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26650" y="983850"/>
            <a:ext cx="2545126" cy="1698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70749" y="2781900"/>
            <a:ext cx="2191947" cy="16441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9"/>
          <p:cNvSpPr txBox="1">
            <a:spLocks noGrp="1"/>
          </p:cNvSpPr>
          <p:nvPr>
            <p:ph type="title"/>
          </p:nvPr>
        </p:nvSpPr>
        <p:spPr>
          <a:xfrm>
            <a:off x="1598400" y="1026625"/>
            <a:ext cx="5947200" cy="56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English                                          Russian</a:t>
            </a:r>
            <a:endParaRPr/>
          </a:p>
        </p:txBody>
      </p:sp>
      <p:sp>
        <p:nvSpPr>
          <p:cNvPr id="181" name="Google Shape;181;p19"/>
          <p:cNvSpPr txBox="1">
            <a:spLocks noGrp="1"/>
          </p:cNvSpPr>
          <p:nvPr>
            <p:ph type="body" idx="1"/>
          </p:nvPr>
        </p:nvSpPr>
        <p:spPr>
          <a:xfrm>
            <a:off x="393750" y="120575"/>
            <a:ext cx="8356500" cy="72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2400"/>
              <a:t>Difference between</a:t>
            </a:r>
            <a:endParaRPr sz="2400"/>
          </a:p>
        </p:txBody>
      </p:sp>
      <p:pic>
        <p:nvPicPr>
          <p:cNvPr id="182" name="Google Shape;18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3750" y="1689600"/>
            <a:ext cx="3639312" cy="2409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76824" y="1663525"/>
            <a:ext cx="3415426" cy="2561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0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/>
              <a:t>Conclusion</a:t>
            </a:r>
            <a:endParaRPr sz="3600"/>
          </a:p>
        </p:txBody>
      </p:sp>
      <p:sp>
        <p:nvSpPr>
          <p:cNvPr id="189" name="Google Shape;189;p20"/>
          <p:cNvSpPr txBox="1">
            <a:spLocks noGrp="1"/>
          </p:cNvSpPr>
          <p:nvPr>
            <p:ph type="body" idx="1"/>
          </p:nvPr>
        </p:nvSpPr>
        <p:spPr>
          <a:xfrm>
            <a:off x="152725" y="1868600"/>
            <a:ext cx="3316500" cy="237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2400"/>
              <a:t>Follow a healthy lifestyle and everything will be fine!</a:t>
            </a:r>
            <a:endParaRPr sz="2400"/>
          </a:p>
        </p:txBody>
      </p:sp>
      <p:pic>
        <p:nvPicPr>
          <p:cNvPr id="190" name="Google Shape;19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69225" y="1439561"/>
            <a:ext cx="5366775" cy="30188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64</Words>
  <Application>Microsoft Office PowerPoint</Application>
  <PresentationFormat>Экран (16:9)</PresentationFormat>
  <Paragraphs>21</Paragraphs>
  <Slides>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Montserrat</vt:lpstr>
      <vt:lpstr>Lato</vt:lpstr>
      <vt:lpstr>Arial</vt:lpstr>
      <vt:lpstr>Focus</vt:lpstr>
      <vt:lpstr>Healthy lifestyle (Здоровый образ жизни)</vt:lpstr>
      <vt:lpstr>Introduction</vt:lpstr>
      <vt:lpstr>Why do you need to follow a healthy lifestyle?</vt:lpstr>
      <vt:lpstr>Презентация PowerPoint</vt:lpstr>
      <vt:lpstr>What can affect lifestyle?</vt:lpstr>
      <vt:lpstr>English                                          Russian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Здоровый образ жизни  (Healthy lifestyle)</dc:title>
  <cp:lastModifiedBy>Алексей Власов</cp:lastModifiedBy>
  <cp:revision>7</cp:revision>
  <dcterms:modified xsi:type="dcterms:W3CDTF">2019-10-08T10:33:20Z</dcterms:modified>
</cp:coreProperties>
</file>