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62" r:id="rId5"/>
    <p:sldId id="258" r:id="rId6"/>
    <p:sldId id="272" r:id="rId7"/>
    <p:sldId id="266" r:id="rId8"/>
    <p:sldId id="267" r:id="rId9"/>
    <p:sldId id="268" r:id="rId10"/>
    <p:sldId id="259" r:id="rId11"/>
    <p:sldId id="274" r:id="rId12"/>
    <p:sldId id="275" r:id="rId13"/>
    <p:sldId id="276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3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ЗВУКОБУКВЕННЫЙ АНАЛИЗ И СИНТЕЗ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2 класс</a:t>
            </a:r>
            <a:endParaRPr lang="ru-RU" sz="6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2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Спишите слова, которые отличаются одной буквой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124145"/>
            <a:ext cx="691490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Осы не любят росы.  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Ужи ползут в лужи. 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Рая стояла у края обрыва.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лей клей на стол.</a:t>
            </a: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 смела крошки мела.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/>
          <a:lstStyle/>
          <a:p>
            <a:r>
              <a:rPr lang="ru-RU" b="1" dirty="0" smtClean="0">
                <a:solidFill>
                  <a:srgbClr val="453201"/>
                </a:solidFill>
              </a:rPr>
              <a:t>Отгадай загадку, составь из букв отгадку.</a:t>
            </a:r>
            <a:br>
              <a:rPr lang="ru-RU" b="1" dirty="0" smtClean="0">
                <a:solidFill>
                  <a:srgbClr val="453201"/>
                </a:solidFill>
              </a:rPr>
            </a:br>
            <a:r>
              <a:rPr lang="ru-RU" b="1" dirty="0" smtClean="0">
                <a:solidFill>
                  <a:srgbClr val="453201"/>
                </a:solidFill>
              </a:rPr>
              <a:t/>
            </a:r>
            <a:br>
              <a:rPr lang="ru-RU" b="1" dirty="0" smtClean="0">
                <a:solidFill>
                  <a:srgbClr val="453201"/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Не барашек и не кот,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Носит шубу круглый год.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Шуба серая - для лета,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Для зимы другого цвета.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 а, ц, я, з )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9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Я весёлый зверёк,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Прыг – и с ёлки на дубок.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 л, е, к, б, а 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Трав копытами касаясь,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Ходит по лесу красавец,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Ходит смело и легко,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Рога раскинув широко.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( л, ь, о, е, н )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Материал  к занятиям\Звуко-буквенный анализ\4-ы-сл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7500989" cy="65055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235743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29256" y="24288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15074" y="242886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00892" y="235743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3714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78619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385762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Ю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15074" y="371475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3714752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Ц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715272" y="378619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72132" y="50006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86512" y="500063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72330" y="507207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50006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96" y="300037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ю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0496" y="442913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00496" y="507207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286512" y="307181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858148" y="30003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858148" y="450057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с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48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Учитель\Desktop\Материал  к занятиям\Звуко-буквенный анализ\5-ый-жа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9213"/>
            <a:ext cx="7753350" cy="68087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2500306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25003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25717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25717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38576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92906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38576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38576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643702" y="38576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58082" y="38576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57818" y="521495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72198" y="521495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86578" y="53578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15140" y="521495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ш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429520" y="521495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000496" y="328612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00496" y="45720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071934" y="521495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072198" y="321468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358082" y="321468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286644" y="450057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000628" y="621508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786446" y="62150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572264" y="621508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286644" y="62150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64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Материал  к занятиям\Звуко-буквенный анализ\3-ий-мас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99288"/>
            <a:ext cx="8929750" cy="6957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3071810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286512" y="3143248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000892" y="3071810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3714752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4214818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485776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86314" y="5429264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286512" y="3714752"/>
            <a:ext cx="285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357950" y="4286256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12" y="4857760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286512" y="5429264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29388" y="6143644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4929198"/>
            <a:ext cx="418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Ы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8" y="6143644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143768" y="614364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929586" y="614364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8001024" y="3786190"/>
            <a:ext cx="351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7929586" y="4286256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8001024" y="492919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7929586" y="5500702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Ё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103115" y="4214818"/>
            <a:ext cx="38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973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59" cy="4968552"/>
          </a:xfrm>
        </p:spPr>
        <p:txBody>
          <a:bodyPr/>
          <a:lstStyle/>
          <a:p>
            <a:r>
              <a:rPr lang="ru-RU" dirty="0" smtClean="0"/>
              <a:t>                                     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гласный                                  - гласный                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- твёрдый согласный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- мягкий согласный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Тигр, морж, слон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Определить, кто на каком этаже живет?</a:t>
            </a:r>
          </a:p>
        </p:txBody>
      </p:sp>
      <p:pic>
        <p:nvPicPr>
          <p:cNvPr id="4" name="Рисунок 3" descr="C:\Users\Администратор\Desktop\Логопед\Логопедическое занятие в группе учащихся 1–2-х классов с недостаточным развитием языкового анализа и синтеза_files\full_image00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556792"/>
            <a:ext cx="33843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66232" y="1772816"/>
            <a:ext cx="792088" cy="7920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97485" y="2777042"/>
            <a:ext cx="792088" cy="79208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97485" y="4077072"/>
            <a:ext cx="792088" cy="7920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0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3" y="1916832"/>
            <a:ext cx="7740848" cy="42093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900" b="1" dirty="0" smtClean="0">
                <a:solidFill>
                  <a:schemeClr val="accent3">
                    <a:lumMod val="50000"/>
                  </a:schemeClr>
                </a:solidFill>
              </a:rPr>
              <a:t>Добавьте 1, 2, 3, 4 звука к слогу</a:t>
            </a:r>
            <a:br>
              <a:rPr lang="ru-RU" sz="49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9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67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6700" b="1" dirty="0" smtClean="0">
                <a:solidFill>
                  <a:schemeClr val="accent3">
                    <a:lumMod val="50000"/>
                  </a:schemeClr>
                </a:solidFill>
              </a:rPr>
              <a:t>па  - </a:t>
            </a:r>
            <a:endParaRPr lang="ru-RU" sz="67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340354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пар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4352" y="2340354"/>
            <a:ext cx="21099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парк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823" y="3861048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парад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22605" y="3798489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паруса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4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3" y="1916832"/>
            <a:ext cx="7740848" cy="42093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900" b="1" dirty="0" smtClean="0">
                <a:solidFill>
                  <a:schemeClr val="accent3">
                    <a:lumMod val="50000"/>
                  </a:schemeClr>
                </a:solidFill>
              </a:rPr>
              <a:t>Добавьте 1, 2, 3, 4 звука к слогу</a:t>
            </a:r>
            <a:br>
              <a:rPr lang="ru-RU" sz="49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9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9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67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6700" b="1" dirty="0" smtClean="0">
                <a:solidFill>
                  <a:schemeClr val="accent3">
                    <a:lumMod val="50000"/>
                  </a:schemeClr>
                </a:solidFill>
              </a:rPr>
              <a:t>ко  - </a:t>
            </a:r>
            <a:endParaRPr lang="ru-RU" sz="67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2340354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кот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4352" y="2340354"/>
            <a:ext cx="21099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козы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823" y="3861048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кошка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22605" y="3798489"/>
            <a:ext cx="32403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корова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4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Составить  слова и фразу из букв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Н,  Е,  Д,  А,  В,  Н,  О,  В, Ы,  П, А, Л, </a:t>
            </a:r>
          </a:p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П, Е, Р, В, Ы, Й,  С, Н, Е,Г</a:t>
            </a:r>
            <a:b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7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Подобрать слова на каждый звук слова, записать в столбик.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780928"/>
            <a:ext cx="864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     О     Ш     К     А</a:t>
            </a:r>
            <a:endParaRPr lang="ru-RU" sz="4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215456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Преобразовать слова, добавляя один звук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в начале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слова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Рот -  … ;     чёлка - …</a:t>
            </a:r>
          </a:p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ех - …;       Оля -  …;</a:t>
            </a:r>
          </a:p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сы - …;       игры - …;</a:t>
            </a:r>
          </a:p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д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очка - …;   еда - …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215456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Преобразовать слова, добавляя один звук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в конце 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слова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Бок -…;      вол - …;</a:t>
            </a: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Пар - …;     стол - …</a:t>
            </a: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Лис - …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3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215456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Преобразовать слова, изменяя один звук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слове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Сом -…              -               -</a:t>
            </a:r>
          </a:p>
          <a:p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Коса - …              </a:t>
            </a:r>
          </a:p>
          <a:p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0500" y="3284984"/>
            <a:ext cx="1799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сок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293914"/>
            <a:ext cx="1799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сук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91532" y="3302844"/>
            <a:ext cx="1656932" cy="8965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суп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2548" y="4778072"/>
            <a:ext cx="1799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роса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4778072"/>
            <a:ext cx="17994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роза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4778072"/>
            <a:ext cx="19427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Рома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30875" y="5844872"/>
            <a:ext cx="19427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р</a:t>
            </a: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ма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0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</TotalTime>
  <Words>290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ЗВУКОБУКВЕННЫЙ АНАЛИЗ И СИНТЕЗ</vt:lpstr>
      <vt:lpstr>Определить, кто на каком этаже живет?</vt:lpstr>
      <vt:lpstr>   Добавьте 1, 2, 3, 4 звука к слогу           па  - </vt:lpstr>
      <vt:lpstr>   Добавьте 1, 2, 3, 4 звука к слогу           ко  - </vt:lpstr>
      <vt:lpstr>Составить  слова и фразу из букв</vt:lpstr>
      <vt:lpstr>Подобрать слова на каждый звук слова, записать в столбик.</vt:lpstr>
      <vt:lpstr>Преобразовать слова, добавляя один звук в начале слова</vt:lpstr>
      <vt:lpstr>Преобразовать слова, добавляя один звук в конце  слова</vt:lpstr>
      <vt:lpstr>Преобразовать слова, изменяя один звук в слове</vt:lpstr>
      <vt:lpstr>Спишите слова, которые отличаются одной буквой</vt:lpstr>
      <vt:lpstr>Отгадай загадку, составь из букв отгадку.  Не барашек и не кот,  Носит шубу круглый год. Шуба серая - для лета, Для зимы другого цвета. ( а, ц, я, з ) </vt:lpstr>
      <vt:lpstr>Я весёлый зверёк, Прыг – и с ёлки на дубок.  ( л, е, к, б, а )</vt:lpstr>
      <vt:lpstr>Трав копытами касаясь, Ходит по лесу красавец,  Ходит смело и легко,  Рога раскинув широко. ( л, ь, о, е, н )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ЗВУКОБУКВЕННЫЙ АНАЛИЗ И СИНТЕЗ</dc:title>
  <dc:creator>Надежда</dc:creator>
  <cp:lastModifiedBy>Школа</cp:lastModifiedBy>
  <cp:revision>20</cp:revision>
  <dcterms:created xsi:type="dcterms:W3CDTF">2013-04-26T09:47:39Z</dcterms:created>
  <dcterms:modified xsi:type="dcterms:W3CDTF">2016-10-14T11:18:54Z</dcterms:modified>
</cp:coreProperties>
</file>