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Математическая сказка по теме: «Многоугольники».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Подготовила: Тарасова Мария Александровна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МОУ «СОШ </a:t>
            </a:r>
            <a:r>
              <a:rPr lang="ru-RU" dirty="0" err="1" smtClean="0">
                <a:solidFill>
                  <a:srgbClr val="FF0000"/>
                </a:solidFill>
              </a:rPr>
              <a:t>п.Красный</a:t>
            </a:r>
            <a:r>
              <a:rPr lang="ru-RU" dirty="0" smtClean="0">
                <a:solidFill>
                  <a:srgbClr val="FF0000"/>
                </a:solidFill>
              </a:rPr>
              <a:t> Текстильщик»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131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pbs.twimg.com/media/D57MWp5VUAA9Rh-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-10705"/>
            <a:ext cx="9153872" cy="686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770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900igr.net/up/datai/98740/0013-010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3885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s/199478/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50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3.infourok.ru/uploads/ex/0bcb/00059d92-ac5dd2a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31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slide.ru/images/15/21894/960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8" t="2717"/>
          <a:stretch/>
        </p:blipFill>
        <p:spPr bwMode="auto">
          <a:xfrm>
            <a:off x="2123728" y="163697"/>
            <a:ext cx="5777345" cy="66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9012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3.infourok.ru/uploads/ex/0bcb/00059d92-ac5dd2a7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5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468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5185" y="2967335"/>
            <a:ext cx="5793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МНОГОУГОЛЬНИК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540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2.bp.blogspot.com/-65g7AAezbeM/UQz9eKZ5G3I/AAAAAAAAASE/kuSkiRzriuc/s1600/%D1%8F%D0%B1%D0%BB%D0%BE%D0%BD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86" y="-21096"/>
            <a:ext cx="9156785" cy="686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61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/>
              <a:t>Ветер дует нам в лицо.</a:t>
            </a:r>
          </a:p>
          <a:p>
            <a:pPr marL="0" indent="0">
              <a:buNone/>
            </a:pPr>
            <a:r>
              <a:rPr lang="ru-RU" sz="4800" b="1" dirty="0"/>
              <a:t>Закачалось деревцо.</a:t>
            </a:r>
          </a:p>
          <a:p>
            <a:pPr marL="0" indent="0">
              <a:buNone/>
            </a:pPr>
            <a:r>
              <a:rPr lang="ru-RU" sz="4800" b="1" dirty="0"/>
              <a:t>Ветерок всё тише, тише.</a:t>
            </a:r>
          </a:p>
          <a:p>
            <a:pPr marL="0" indent="0">
              <a:buNone/>
            </a:pPr>
            <a:r>
              <a:rPr lang="ru-RU" sz="4800" b="1" dirty="0"/>
              <a:t>Яблонька всё выше, выше.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8844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vesel.9-99.ru/runy/pazly/vesel03/TYKY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00" y="0"/>
            <a:ext cx="9121883" cy="684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439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bs.twimg.com/media/DFQRZUYXkAAwqX0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90" y="0"/>
            <a:ext cx="90744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472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42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Математическая сказка по теме: «Многоугольники».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сказка по теме: «Многоугольники».</dc:title>
  <dc:creator>МАРИЯ ТАРАСОВА</dc:creator>
  <cp:lastModifiedBy>мария</cp:lastModifiedBy>
  <cp:revision>3</cp:revision>
  <dcterms:created xsi:type="dcterms:W3CDTF">2019-10-09T14:27:32Z</dcterms:created>
  <dcterms:modified xsi:type="dcterms:W3CDTF">2019-10-09T14:58:58Z</dcterms:modified>
</cp:coreProperties>
</file>