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1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3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0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88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47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650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8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32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95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2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6C5F-8430-4BF8-9283-C1F4E084698E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0E851-2762-4D49-875C-7EC885C17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5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578" y="233794"/>
            <a:ext cx="8640000" cy="6480000"/>
          </a:xfrm>
          <a:prstGeom prst="round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4858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679" y="498558"/>
            <a:ext cx="3960000" cy="3960000"/>
          </a:xfrm>
          <a:prstGeom prst="round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165679" y="4956028"/>
            <a:ext cx="3960000" cy="718704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24530" y="4956028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27203" y="4943498"/>
            <a:ext cx="0" cy="720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3723157" y="5033498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071253" y="5045380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955867" y="5041118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9168672" y="5046727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659170" y="5033498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913921" y="5041118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5" b="-4745"/>
          <a:stretch/>
        </p:blipFill>
        <p:spPr>
          <a:xfrm>
            <a:off x="7458672" y="49855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9978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" t="-3049" r="-1" b="3049"/>
          <a:stretch/>
        </p:blipFill>
        <p:spPr bwMode="auto">
          <a:xfrm>
            <a:off x="4506910" y="165763"/>
            <a:ext cx="2520000" cy="252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56" b="3780"/>
          <a:stretch/>
        </p:blipFill>
        <p:spPr bwMode="auto">
          <a:xfrm>
            <a:off x="2038205" y="1605600"/>
            <a:ext cx="2520000" cy="252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r="6541"/>
          <a:stretch/>
        </p:blipFill>
        <p:spPr bwMode="auto">
          <a:xfrm>
            <a:off x="6095357" y="4125600"/>
            <a:ext cx="2520000" cy="252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6" b="-1766"/>
          <a:stretch/>
        </p:blipFill>
        <p:spPr bwMode="auto">
          <a:xfrm>
            <a:off x="3298205" y="4111525"/>
            <a:ext cx="2520000" cy="252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48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608" r="12641" b="2608"/>
          <a:stretch/>
        </p:blipFill>
        <p:spPr bwMode="auto">
          <a:xfrm>
            <a:off x="6975615" y="1494000"/>
            <a:ext cx="2520000" cy="2520000"/>
          </a:xfrm>
          <a:prstGeom prst="ellipse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1828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40538" y="2860200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5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83" y="0"/>
            <a:ext cx="9744446" cy="685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13</cp:revision>
  <dcterms:created xsi:type="dcterms:W3CDTF">2015-09-29T05:38:49Z</dcterms:created>
  <dcterms:modified xsi:type="dcterms:W3CDTF">2015-10-12T16:19:24Z</dcterms:modified>
</cp:coreProperties>
</file>