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5143500" type="screen16x9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22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.jpe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8" descr="http://img-fotki.yandex.ru/get/9324/16969765.22c/0_8f6e4_bac858ae_orig.png"/>
          <p:cNvPicPr>
            <a:picLocks noChangeAspect="1" noChangeArrowheads="1"/>
          </p:cNvPicPr>
          <p:nvPr userDrawn="1"/>
        </p:nvPicPr>
        <p:blipFill>
          <a:blip r:embed="rId2">
            <a:duotone>
              <a:prstClr val="black"/>
              <a:srgbClr val="C00000">
                <a:tint val="45000"/>
                <a:satMod val="400000"/>
              </a:srgbClr>
            </a:duotone>
          </a:blip>
          <a:srcRect t="9874"/>
          <a:stretch>
            <a:fillRect/>
          </a:stretch>
        </p:blipFill>
        <p:spPr bwMode="auto">
          <a:xfrm rot="10800000" flipH="1">
            <a:off x="928662" y="285733"/>
            <a:ext cx="7161656" cy="4500592"/>
          </a:xfrm>
          <a:prstGeom prst="rect">
            <a:avLst/>
          </a:prstGeom>
          <a:noFill/>
        </p:spPr>
      </p:pic>
      <p:pic>
        <p:nvPicPr>
          <p:cNvPr id="10" name="Рисунок 9" descr="89080180_florju_paintyourdream_pp__14_.jpg"/>
          <p:cNvPicPr>
            <a:picLocks noChangeAspect="1"/>
          </p:cNvPicPr>
          <p:nvPr userDrawn="1"/>
        </p:nvPicPr>
        <p:blipFill>
          <a:blip r:embed="rId3">
            <a:lum bright="-10000" contrast="-10000"/>
          </a:blip>
          <a:srcRect t="5555" b="2777"/>
          <a:stretch>
            <a:fillRect/>
          </a:stretch>
        </p:blipFill>
        <p:spPr>
          <a:xfrm>
            <a:off x="0" y="0"/>
            <a:ext cx="9144000" cy="5143500"/>
          </a:xfrm>
          <a:prstGeom prst="frame">
            <a:avLst>
              <a:gd name="adj1" fmla="val 8208"/>
            </a:avLst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9" name="Рисунок 8" descr="28396-1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5400000">
            <a:off x="2000235" y="-1785977"/>
            <a:ext cx="5072079" cy="8786873"/>
          </a:xfrm>
          <a:prstGeom prst="rect">
            <a:avLst/>
          </a:prstGeom>
        </p:spPr>
      </p:pic>
      <p:pic>
        <p:nvPicPr>
          <p:cNvPr id="12292" name="Picture 4" descr="&amp;kcy;&amp;ncy;&amp;icy;&amp;gcy;&amp;icy;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240663" y="3286130"/>
            <a:ext cx="3949453" cy="1857370"/>
          </a:xfrm>
          <a:prstGeom prst="rect">
            <a:avLst/>
          </a:prstGeom>
          <a:noFill/>
        </p:spPr>
      </p:pic>
      <p:pic>
        <p:nvPicPr>
          <p:cNvPr id="14" name="Picture 4" descr="&amp;kcy;&amp;ncy;&amp;icy;&amp;gcy;&amp;icy;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893078" y="3286131"/>
            <a:ext cx="3949456" cy="185737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5C1FD7-C559-4C46-A093-46C962BDDACA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A36AF90-ACE8-4132-ABC9-6C75088EC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5C1FD7-C559-4C46-A093-46C962BDDACA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A36AF90-ACE8-4132-ABC9-6C75088EC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02" name="Picture 38" descr="http://img-fotki.yandex.ru/get/9324/16969765.22c/0_8f6e4_bac858ae_orig.png"/>
          <p:cNvPicPr>
            <a:picLocks noChangeAspect="1" noChangeArrowheads="1"/>
          </p:cNvPicPr>
          <p:nvPr userDrawn="1"/>
        </p:nvPicPr>
        <p:blipFill>
          <a:blip r:embed="rId2">
            <a:duotone>
              <a:prstClr val="black"/>
              <a:srgbClr val="C00000">
                <a:tint val="45000"/>
                <a:satMod val="400000"/>
              </a:srgbClr>
            </a:duotone>
          </a:blip>
          <a:srcRect t="35015" r="47931" b="-2548"/>
          <a:stretch>
            <a:fillRect/>
          </a:stretch>
        </p:blipFill>
        <p:spPr bwMode="auto">
          <a:xfrm rot="10800000">
            <a:off x="4643438" y="167068"/>
            <a:ext cx="4277658" cy="3459470"/>
          </a:xfrm>
          <a:prstGeom prst="rect">
            <a:avLst/>
          </a:prstGeom>
          <a:noFill/>
        </p:spPr>
      </p:pic>
      <p:pic>
        <p:nvPicPr>
          <p:cNvPr id="11268" name="Picture 4" descr="&amp;kcy;&amp;ncy;&amp;icy;&amp;gcy;&amp;icy;"/>
          <p:cNvPicPr>
            <a:picLocks noChangeAspect="1" noChangeArrowheads="1"/>
          </p:cNvPicPr>
          <p:nvPr userDrawn="1"/>
        </p:nvPicPr>
        <p:blipFill>
          <a:blip r:embed="rId3"/>
          <a:srcRect b="24891"/>
          <a:stretch>
            <a:fillRect/>
          </a:stretch>
        </p:blipFill>
        <p:spPr bwMode="auto">
          <a:xfrm flipH="1">
            <a:off x="5071686" y="3143254"/>
            <a:ext cx="3673276" cy="2000245"/>
          </a:xfrm>
          <a:prstGeom prst="rect">
            <a:avLst/>
          </a:prstGeom>
          <a:noFill/>
        </p:spPr>
      </p:pic>
      <p:pic>
        <p:nvPicPr>
          <p:cNvPr id="50" name="Picture 4" descr="&amp;kcy;&amp;ncy;&amp;icy;&amp;gcy;&amp;icy;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786578" y="3878452"/>
            <a:ext cx="1744894" cy="1265048"/>
          </a:xfrm>
          <a:prstGeom prst="rect">
            <a:avLst/>
          </a:prstGeom>
          <a:noFill/>
        </p:spPr>
      </p:pic>
      <p:pic>
        <p:nvPicPr>
          <p:cNvPr id="68" name="Picture 38" descr="http://img-fotki.yandex.ru/get/9324/16969765.22c/0_8f6e4_bac858ae_orig.png"/>
          <p:cNvPicPr>
            <a:picLocks noChangeAspect="1" noChangeArrowheads="1"/>
          </p:cNvPicPr>
          <p:nvPr userDrawn="1"/>
        </p:nvPicPr>
        <p:blipFill>
          <a:blip r:embed="rId2">
            <a:duotone>
              <a:prstClr val="black"/>
              <a:srgbClr val="C00000">
                <a:tint val="45000"/>
                <a:satMod val="400000"/>
              </a:srgbClr>
            </a:duotone>
          </a:blip>
          <a:srcRect t="38937" r="47931" b="-2548"/>
          <a:stretch>
            <a:fillRect/>
          </a:stretch>
        </p:blipFill>
        <p:spPr bwMode="auto">
          <a:xfrm>
            <a:off x="311207" y="2857502"/>
            <a:ext cx="6038121" cy="2047492"/>
          </a:xfrm>
          <a:prstGeom prst="rect">
            <a:avLst/>
          </a:prstGeom>
          <a:noFill/>
        </p:spPr>
      </p:pic>
      <p:pic>
        <p:nvPicPr>
          <p:cNvPr id="46" name="Рисунок 45" descr="89080180_florju_paintyourdream_pp__14_.jpg"/>
          <p:cNvPicPr>
            <a:picLocks noChangeAspect="1"/>
          </p:cNvPicPr>
          <p:nvPr userDrawn="1"/>
        </p:nvPicPr>
        <p:blipFill>
          <a:blip r:embed="rId5">
            <a:lum bright="-10000" contrast="-10000"/>
          </a:blip>
          <a:srcRect t="5555" b="2777"/>
          <a:stretch>
            <a:fillRect/>
          </a:stretch>
        </p:blipFill>
        <p:spPr>
          <a:xfrm>
            <a:off x="0" y="0"/>
            <a:ext cx="9144000" cy="5143500"/>
          </a:xfrm>
          <a:prstGeom prst="frame">
            <a:avLst>
              <a:gd name="adj1" fmla="val 8208"/>
            </a:avLst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47" name="Рисунок 46" descr="28396-1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5400000">
            <a:off x="6984051" y="3088657"/>
            <a:ext cx="1319565" cy="2286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8" descr="http://img-fotki.yandex.ru/get/9324/16969765.22c/0_8f6e4_bac858ae_orig.png"/>
          <p:cNvPicPr>
            <a:picLocks noChangeAspect="1" noChangeArrowheads="1"/>
          </p:cNvPicPr>
          <p:nvPr userDrawn="1"/>
        </p:nvPicPr>
        <p:blipFill>
          <a:blip r:embed="rId2">
            <a:duotone>
              <a:prstClr val="black"/>
              <a:srgbClr val="C00000">
                <a:tint val="45000"/>
                <a:satMod val="400000"/>
              </a:srgbClr>
            </a:duotone>
          </a:blip>
          <a:srcRect t="23047" r="26667"/>
          <a:stretch>
            <a:fillRect/>
          </a:stretch>
        </p:blipFill>
        <p:spPr bwMode="auto">
          <a:xfrm>
            <a:off x="428596" y="214296"/>
            <a:ext cx="6858048" cy="4682438"/>
          </a:xfrm>
          <a:prstGeom prst="rect">
            <a:avLst/>
          </a:prstGeom>
          <a:noFill/>
        </p:spPr>
      </p:pic>
      <p:pic>
        <p:nvPicPr>
          <p:cNvPr id="7" name="Рисунок 6" descr="89080180_florju_paintyourdream_pp__14_.jpg"/>
          <p:cNvPicPr>
            <a:picLocks noChangeAspect="1"/>
          </p:cNvPicPr>
          <p:nvPr userDrawn="1"/>
        </p:nvPicPr>
        <p:blipFill>
          <a:blip r:embed="rId3">
            <a:lum bright="-10000" contrast="-10000"/>
          </a:blip>
          <a:srcRect t="5555" b="2777"/>
          <a:stretch>
            <a:fillRect/>
          </a:stretch>
        </p:blipFill>
        <p:spPr>
          <a:xfrm>
            <a:off x="0" y="0"/>
            <a:ext cx="9144000" cy="5143500"/>
          </a:xfrm>
          <a:prstGeom prst="frame">
            <a:avLst>
              <a:gd name="adj1" fmla="val 8208"/>
            </a:avLst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9" name="Picture 4" descr="&amp;kcy;&amp;ncy;&amp;icy;&amp;gcy;&amp;icy;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85719" y="3500444"/>
            <a:ext cx="3493741" cy="164305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89080180_florju_paintyourdream_pp__14_.jpg"/>
          <p:cNvPicPr>
            <a:picLocks noChangeAspect="1"/>
          </p:cNvPicPr>
          <p:nvPr userDrawn="1"/>
        </p:nvPicPr>
        <p:blipFill>
          <a:blip r:embed="rId2">
            <a:lum bright="-10000" contrast="-10000"/>
          </a:blip>
          <a:srcRect t="5555" b="2777"/>
          <a:stretch>
            <a:fillRect/>
          </a:stretch>
        </p:blipFill>
        <p:spPr>
          <a:xfrm>
            <a:off x="0" y="0"/>
            <a:ext cx="9144000" cy="5143500"/>
          </a:xfrm>
          <a:prstGeom prst="frame">
            <a:avLst>
              <a:gd name="adj1" fmla="val 8208"/>
            </a:avLst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9" name="Рисунок 8" descr="28396-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5400000">
            <a:off x="2214546" y="-1357340"/>
            <a:ext cx="4643470" cy="7929618"/>
          </a:xfrm>
          <a:prstGeom prst="rect">
            <a:avLst/>
          </a:prstGeom>
        </p:spPr>
      </p:pic>
      <p:pic>
        <p:nvPicPr>
          <p:cNvPr id="11" name="Picture 4" descr="&amp;kcy;&amp;ncy;&amp;icy;&amp;gcy;&amp;icy;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42844" y="3790430"/>
            <a:ext cx="2877124" cy="135307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89080180_florju_paintyourdream_pp__14_.jpg"/>
          <p:cNvPicPr>
            <a:picLocks noChangeAspect="1"/>
          </p:cNvPicPr>
          <p:nvPr userDrawn="1"/>
        </p:nvPicPr>
        <p:blipFill>
          <a:blip r:embed="rId2">
            <a:lum bright="-10000" contrast="-10000"/>
          </a:blip>
          <a:srcRect t="5555" b="2777"/>
          <a:stretch>
            <a:fillRect/>
          </a:stretch>
        </p:blipFill>
        <p:spPr>
          <a:xfrm>
            <a:off x="0" y="0"/>
            <a:ext cx="9144000" cy="5143500"/>
          </a:xfrm>
          <a:prstGeom prst="frame">
            <a:avLst>
              <a:gd name="adj1" fmla="val 8208"/>
            </a:avLst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5C1FD7-C559-4C46-A093-46C962BDDACA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A36AF90-ACE8-4132-ABC9-6C75088EC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5C1FD7-C559-4C46-A093-46C962BDDACA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A36AF90-ACE8-4132-ABC9-6C75088EC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5C1FD7-C559-4C46-A093-46C962BDDACA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A36AF90-ACE8-4132-ABC9-6C75088EC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5C1FD7-C559-4C46-A093-46C962BDDACA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A36AF90-ACE8-4132-ABC9-6C75088EC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9080180_florju_paintyourdream_pp__14_.jpg"/>
          <p:cNvPicPr>
            <a:picLocks noChangeAspect="1"/>
          </p:cNvPicPr>
          <p:nvPr userDrawn="1"/>
        </p:nvPicPr>
        <p:blipFill>
          <a:blip r:embed="rId13">
            <a:lum contrast="-10000"/>
          </a:blip>
          <a:srcRect t="5555" b="2777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428610"/>
            <a:ext cx="664373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Как сделать школьную библиотеку 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центром притяжения читателей?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357304"/>
            <a:ext cx="67866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приобщения детей к чтению детской художественной литературы, выработки потребности в приобретении знаний и расширения кругозора детей наша библиотека ежегодно проводит Месячник детской и юношеской книги. В рамках данного мероприятия проводятся очень интересные акции, </a:t>
            </a:r>
            <a:r>
              <a:rPr lang="ru-RU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флешмобы</a:t>
            </a: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интеллектуальные конкурсы и викторины по художественным произведениям, увлекательные путешествия... Одним из таких путешествий стал проведённый для второклассников </a:t>
            </a:r>
            <a:r>
              <a:rPr lang="ru-RU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квест</a:t>
            </a: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элементами </a:t>
            </a:r>
            <a:r>
              <a:rPr lang="ru-RU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сказкотерапии</a:t>
            </a: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«Путешествие по сказочной стране». </a:t>
            </a:r>
            <a:endParaRPr lang="ru-RU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86348">
            <a:off x="554369" y="1528329"/>
            <a:ext cx="4177609" cy="2118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6348">
            <a:off x="1537062" y="565690"/>
            <a:ext cx="2461838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714876" y="571486"/>
            <a:ext cx="392909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передвигались на ковре-самолёте. Пользуясь смартфонами, ребята считывали его изображение через приложение 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HP Reveal</a:t>
            </a: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каждый раз перенаправлялись на различные станции: сказочная поляна, домик гномов, замок феи и т.д. На каждой станции предлагалось выполнить задания. Предложенная на станции «Сказочная поляна» детям викторина выполнялась на платформе </a:t>
            </a:r>
            <a:r>
              <a:rPr lang="en-US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LearningApps</a:t>
            </a: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</a:t>
            </a: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На станции «Домик гномов» ребята составляли свой кроссворд по сказкам. Во время </a:t>
            </a:r>
            <a:r>
              <a:rPr lang="ru-RU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физминутки</a:t>
            </a: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научились общаться без слов, используя мимику, жесты, прикосновения.</a:t>
            </a:r>
            <a:endParaRPr lang="ru-RU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379534">
            <a:off x="979163" y="602439"/>
            <a:ext cx="3249261" cy="1680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379534">
            <a:off x="568991" y="2313118"/>
            <a:ext cx="4286562" cy="2224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929190" y="714362"/>
            <a:ext cx="364333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завершении, с помощью «волшебных красок», которые дети изготавливали сами, каждый участник </a:t>
            </a:r>
            <a:r>
              <a:rPr lang="ru-RU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квеста</a:t>
            </a:r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изображал сказочную страну. На своих рисунках они отображали наиболее яркие для них моменты, передавали своё настроение.</a:t>
            </a:r>
            <a:endParaRPr lang="ru-RU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198</Words>
  <Application>Microsoft Office PowerPoint</Application>
  <PresentationFormat>Экран (16:9)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школа</cp:lastModifiedBy>
  <cp:revision>38</cp:revision>
  <dcterms:created xsi:type="dcterms:W3CDTF">2017-05-22T13:27:38Z</dcterms:created>
  <dcterms:modified xsi:type="dcterms:W3CDTF">2019-10-09T07:10:18Z</dcterms:modified>
</cp:coreProperties>
</file>