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900igr.net/up/datai/263615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571478"/>
            <a:ext cx="692948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smtClean="0">
                <a:ln w="11430"/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Развивающая предметно 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– 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пространственная среда 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старшей группе «Солнышко» </a:t>
            </a:r>
            <a:br>
              <a:rPr lang="ru-RU" sz="4000" b="1" spc="50" dirty="0" smtClean="0">
                <a:ln w="11430"/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spc="50" dirty="0" smtClean="0">
                <a:ln w="11430"/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теме «Транспорт».</a:t>
            </a:r>
            <a:endParaRPr lang="ru-RU" sz="4000" b="1" spc="50" dirty="0">
              <a:ln w="11430"/>
              <a:gradFill>
                <a:gsLst>
                  <a:gs pos="25000">
                    <a:srgbClr val="FF0000"/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C:\Users\admin\Desktop\фото Р.С\SAM_4444.JPG"/>
          <p:cNvPicPr/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57158" y="3571876"/>
            <a:ext cx="5070764" cy="2215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900igr.net/up/datai/263615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C:\Users\admin\Desktop\РППС Лене\SAM_621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196752"/>
            <a:ext cx="557216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072198" y="714356"/>
            <a:ext cx="27146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Центр математики  «Эрудит»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900igr.net/up/datai/263615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C:\Users\admin\Desktop\РППС Лене\SAM_622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214422"/>
            <a:ext cx="542928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072198" y="785794"/>
            <a:ext cx="278608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Центр дидактической игры «</a:t>
            </a:r>
            <a:r>
              <a:rPr lang="ru-RU" sz="4000" b="1" dirty="0" err="1" smtClean="0">
                <a:solidFill>
                  <a:srgbClr val="002060"/>
                </a:solidFill>
              </a:rPr>
              <a:t>Знайка</a:t>
            </a:r>
            <a:r>
              <a:rPr lang="ru-RU" sz="4000" b="1" dirty="0" smtClean="0">
                <a:solidFill>
                  <a:srgbClr val="002060"/>
                </a:solidFill>
              </a:rPr>
              <a:t>»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900igr.net/up/datai/263615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C:\Users\admin\Desktop\РППС Лене\SAM_619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484784"/>
            <a:ext cx="514353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85853" y="571480"/>
            <a:ext cx="75724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Центр природы  «Капелька»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900igr.net/up/datai/263615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4" descr="C:\Users\admin\Desktop\фото Р.С\SAM_617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196752"/>
            <a:ext cx="3537029" cy="5072074"/>
          </a:xfrm>
          <a:prstGeom prst="rect">
            <a:avLst/>
          </a:prstGeom>
          <a:noFill/>
        </p:spPr>
      </p:pic>
      <p:pic>
        <p:nvPicPr>
          <p:cNvPr id="6" name="Рисунок 5" descr="F:\DCIM\100PHOTO\SAM_623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71934" y="1285860"/>
            <a:ext cx="471490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admin\Desktop\фото Р.С\SAM_617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71934" y="3857628"/>
            <a:ext cx="3357586" cy="271464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857356" y="1"/>
            <a:ext cx="50006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Центр театра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«В гостях у сказки»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900igr.net/up/datai/263615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C:\Users\admin\Desktop\РППС Лене\SAM_618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268760"/>
            <a:ext cx="592935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85786" y="357166"/>
            <a:ext cx="75009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 Центр отдыха</a:t>
            </a:r>
            <a:r>
              <a:rPr lang="en-US" sz="4400" b="1" dirty="0" smtClean="0">
                <a:solidFill>
                  <a:srgbClr val="002060"/>
                </a:solidFill>
              </a:rPr>
              <a:t>    </a:t>
            </a:r>
            <a:r>
              <a:rPr lang="ru-RU" sz="4400" b="1" dirty="0" smtClean="0">
                <a:solidFill>
                  <a:srgbClr val="002060"/>
                </a:solidFill>
              </a:rPr>
              <a:t>«Лапушки» 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900igr.net/up/datai/263615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Содержимое 4" descr="DSC0156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71600" y="1196752"/>
            <a:ext cx="4392488" cy="499715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29256" y="428604"/>
            <a:ext cx="321471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Центр спорта </a:t>
            </a:r>
            <a:br>
              <a:rPr lang="ru-RU" sz="4400" b="1" dirty="0" smtClean="0"/>
            </a:br>
            <a:r>
              <a:rPr lang="ru-RU" sz="4400" b="1" dirty="0" smtClean="0"/>
              <a:t>«Крепыши»</a:t>
            </a:r>
            <a:endParaRPr lang="ru-RU" sz="44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900igr.net/up/datai/263615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Содержимое 3" descr="SAM_626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1785926"/>
            <a:ext cx="5606934" cy="359013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7158" y="357166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Ширма для разделения   пространства группы на зоны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900igr.net/up/datai/263615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C:\Users\admin\Desktop\фото Р.С\SAM_614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2714620"/>
            <a:ext cx="357190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admin\Desktop\фото Р.С\SAM_614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1643050"/>
            <a:ext cx="292895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dmin\Desktop\фото Р.С\SAM_6145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868" y="1643050"/>
            <a:ext cx="300039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000100" y="642918"/>
            <a:ext cx="70009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Неоформленный материал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900igr.net/up/datai/263615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2" descr="G:\DCIM\100PHOTO\SAM_44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571480"/>
            <a:ext cx="3857635" cy="536712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72000" y="428604"/>
            <a:ext cx="38576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Центр дорожной безопасности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«</a:t>
            </a:r>
            <a:r>
              <a:rPr lang="ru-RU" sz="4000" b="1" dirty="0" err="1" smtClean="0">
                <a:solidFill>
                  <a:srgbClr val="002060"/>
                </a:solidFill>
              </a:rPr>
              <a:t>Светофорчик</a:t>
            </a:r>
            <a:r>
              <a:rPr lang="ru-RU" sz="4000" b="1" dirty="0" smtClean="0">
                <a:solidFill>
                  <a:srgbClr val="002060"/>
                </a:solidFill>
              </a:rPr>
              <a:t>»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900igr.net/up/datai/263615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C:\Users\admin\Desktop\фото Р.С\SAM_616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571480"/>
            <a:ext cx="514353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 flipH="1">
            <a:off x="5572132" y="571480"/>
            <a:ext cx="278608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Центр книги</a:t>
            </a:r>
            <a:br>
              <a:rPr lang="ru-RU" sz="4400" b="1" dirty="0" smtClean="0">
                <a:solidFill>
                  <a:srgbClr val="002060"/>
                </a:solidFill>
              </a:rPr>
            </a:br>
            <a:r>
              <a:rPr lang="ru-RU" sz="4400" b="1" dirty="0" smtClean="0">
                <a:solidFill>
                  <a:srgbClr val="002060"/>
                </a:solidFill>
              </a:rPr>
              <a:t>«Книжное царство"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900igr.net/up/datai/263615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C:\Users\admin\AppData\Local\Microsoft\Windows\Temporary Internet Files\Content.Word\SAM_615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357166"/>
            <a:ext cx="421484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flipH="1">
            <a:off x="5214941" y="1214422"/>
            <a:ext cx="364333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Центр сюжетно – ролевой игры 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900igr.net/up/datai/263615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Содержимое 4" descr="DSC0156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2910" y="541978"/>
            <a:ext cx="5000660" cy="568904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86446" y="571480"/>
            <a:ext cx="307183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Центр спорта 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«Крепыши»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10" name="Picture 4" descr="http://900igr.net/up/datai/263615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399"/>
            <a:ext cx="9144000" cy="6858001"/>
          </a:xfrm>
          <a:prstGeom prst="rect">
            <a:avLst/>
          </a:prstGeom>
          <a:noFill/>
        </p:spPr>
      </p:pic>
      <p:pic>
        <p:nvPicPr>
          <p:cNvPr id="11" name="Содержимое 5" descr="SAM_632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7159" y="500042"/>
            <a:ext cx="5857916" cy="516890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6357950" y="500042"/>
            <a:ext cx="278605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Центр строительно-конструктивный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«Мы строители»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900igr.net/up/datai/263615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G:\DCIM\100PHOTO\SAM_445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214686"/>
            <a:ext cx="271461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admin\AppData\Local\Microsoft\Windows\Temporary Internet Files\Content.Word\SAM_616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14612" y="928670"/>
            <a:ext cx="335758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dmin\Desktop\фото Р.С\SAM_6124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1643050"/>
            <a:ext cx="202882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 flipH="1">
            <a:off x="6215074" y="642918"/>
            <a:ext cx="27146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Центр творчества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«Весёлый карандаш»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900igr.net/up/datai/263615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SAM_6321.JPG"/>
          <p:cNvPicPr/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85720" y="3500438"/>
            <a:ext cx="4286280" cy="2857520"/>
          </a:xfrm>
          <a:prstGeom prst="rect">
            <a:avLst/>
          </a:prstGeom>
        </p:spPr>
      </p:pic>
      <p:pic>
        <p:nvPicPr>
          <p:cNvPr id="6" name="Рисунок 5" descr="C:\Users\admin\Desktop\ТРАНСПОРТ\img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357166"/>
            <a:ext cx="428628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dmin\Desktop\фото Р.С\SAM_611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2428868"/>
            <a:ext cx="314327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000628" y="500042"/>
            <a:ext cx="35719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Центр </a:t>
            </a:r>
            <a:r>
              <a:rPr lang="ru-RU" sz="3200" b="1" dirty="0" err="1" smtClean="0">
                <a:solidFill>
                  <a:srgbClr val="002060"/>
                </a:solidFill>
              </a:rPr>
              <a:t>туристко-краеведческий</a:t>
            </a: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«Моё село»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900igr.net/up/datai/263615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Рисунок 4" descr="C:\Users\admin\Desktop\РППС Лене\SAM_621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857232"/>
            <a:ext cx="542925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143636" y="1357298"/>
            <a:ext cx="27146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Центр музыки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«Бубенчики»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900igr.net/up/datai/263615/0001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2" descr="C:\Users\admin\Desktop\фото Р.С\SAM_616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052736"/>
            <a:ext cx="5357850" cy="450059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 flipH="1">
            <a:off x="5857884" y="1214422"/>
            <a:ext cx="25717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Центр экспериментирования</a:t>
            </a:r>
            <a:br>
              <a:rPr lang="ru-RU" sz="2800" b="1" dirty="0" smtClean="0"/>
            </a:br>
            <a:r>
              <a:rPr lang="ru-RU" sz="2800" b="1" dirty="0" smtClean="0"/>
              <a:t>«Почемучки»</a:t>
            </a:r>
            <a:endParaRPr lang="ru-RU" sz="2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69</Words>
  <Application>Microsoft Office PowerPoint</Application>
  <PresentationFormat>Экран (4:3)</PresentationFormat>
  <Paragraphs>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Пользователь</cp:lastModifiedBy>
  <cp:revision>12</cp:revision>
  <dcterms:created xsi:type="dcterms:W3CDTF">2019-09-23T00:55:29Z</dcterms:created>
  <dcterms:modified xsi:type="dcterms:W3CDTF">2019-10-09T07:26:49Z</dcterms:modified>
</cp:coreProperties>
</file>