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35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91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55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73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2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7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3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934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1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6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DE2D-B737-4DD7-B415-F92DE15CAF0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F171F-18B1-4E79-9AFD-410A5020F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18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81" y="181729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83061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75" y="570864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563" y="570864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677475" y="5021292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617561" y="5029313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597561" y="5045610"/>
            <a:ext cx="2" cy="73463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61310" y="5029313"/>
            <a:ext cx="0" cy="720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815146" y="5119313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474703" y="5119313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2134260" y="5119313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099901" y="5119313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858885" y="5119313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877370" y="5123908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8721656" y="5123908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9893345" y="5123908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0729127" y="5119313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64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10" t="-11850" r="-2195" b="-5330"/>
          <a:stretch/>
        </p:blipFill>
        <p:spPr bwMode="auto">
          <a:xfrm>
            <a:off x="5232349" y="162235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29" t="-11546" r="-20205" b="-9636"/>
          <a:stretch/>
        </p:blipFill>
        <p:spPr bwMode="auto">
          <a:xfrm>
            <a:off x="2614896" y="1422235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41" t="-13953" r="-14723" b="-19826"/>
          <a:stretch/>
        </p:blipFill>
        <p:spPr bwMode="auto">
          <a:xfrm>
            <a:off x="7841407" y="1422235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t="-20037" r="4197" b="-12331"/>
          <a:stretch/>
        </p:blipFill>
        <p:spPr bwMode="auto">
          <a:xfrm>
            <a:off x="3697855" y="4133073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83" r="-3636"/>
          <a:stretch/>
        </p:blipFill>
        <p:spPr bwMode="auto">
          <a:xfrm>
            <a:off x="6878854" y="4133073"/>
            <a:ext cx="2520000" cy="252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63090" y="287307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10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51" y="459078"/>
            <a:ext cx="10427180" cy="586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6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2015-10-06T05:13:37Z</dcterms:created>
  <dcterms:modified xsi:type="dcterms:W3CDTF">2015-10-11T07:58:55Z</dcterms:modified>
</cp:coreProperties>
</file>