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15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2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679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64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4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8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3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1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976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96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05C-1B49-4AD1-959B-FAF925189D1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2F0C-6375-4A02-BFDD-1DCCFA4DE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5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95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39" t="-18823" r="-19795" b="-23789"/>
          <a:stretch/>
        </p:blipFill>
        <p:spPr>
          <a:xfrm>
            <a:off x="1089922" y="59462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36" t="8294" r="-28769" b="2023"/>
          <a:stretch/>
        </p:blipFill>
        <p:spPr bwMode="auto">
          <a:xfrm>
            <a:off x="7202804" y="60007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089922" y="551595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202804" y="551595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246235" y="552357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8407301" y="56116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499702" y="561181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102363" y="561181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613868" y="561357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14129" y="560976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9620696" y="561166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5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924"/>
          <a:stretch/>
        </p:blipFill>
        <p:spPr bwMode="auto">
          <a:xfrm>
            <a:off x="2688860" y="1946137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36130" y="194613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67" b="-16667"/>
          <a:stretch/>
        </p:blipFill>
        <p:spPr bwMode="auto">
          <a:xfrm>
            <a:off x="6271260" y="4364852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6" t="-29474" r="14177" b="-23399"/>
          <a:stretch/>
        </p:blipFill>
        <p:spPr bwMode="auto">
          <a:xfrm>
            <a:off x="4891270" y="330062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832" b="-19832"/>
          <a:stretch/>
        </p:blipFill>
        <p:spPr bwMode="auto">
          <a:xfrm>
            <a:off x="3768860" y="4364852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626850" y="2762642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4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79" y="0"/>
            <a:ext cx="102934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2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2015-10-08T07:34:49Z</dcterms:created>
  <dcterms:modified xsi:type="dcterms:W3CDTF">2015-10-12T15:59:07Z</dcterms:modified>
</cp:coreProperties>
</file>