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slideLayouts/slideLayout10.xml" ContentType="application/vnd.openxmlformats-officedocument.presentationml.slideLayout+xml"/>
  <Override PartName="/ppt/tags/tag14.xml" ContentType="application/vnd.openxmlformats-officedocument.presentationml.tags+xml"/>
  <Override PartName="/ppt/tags/tag1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2" r:id="rId11"/>
    <p:sldId id="265" r:id="rId12"/>
    <p:sldId id="266" r:id="rId13"/>
    <p:sldId id="267" r:id="rId14"/>
    <p:sldId id="268" r:id="rId15"/>
    <p:sldId id="269" r:id="rId16"/>
    <p:sldId id="273" r:id="rId17"/>
    <p:sldId id="270" r:id="rId18"/>
    <p:sldId id="271"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02.11.2009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02.11.2009</a:t>
            </a:fld>
            <a:endParaRPr lang="ru-RU"/>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H:\Beatles\A%20HARD%20DAYS%20NIGHT\cant%20bye%20me%20love.mp3" TargetMode="External"/><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slideLayout" Target="../slideLayouts/slideLayout2.xml"/><Relationship Id="rId7" Type="http://schemas.openxmlformats.org/officeDocument/2006/relationships/image" Target="../media/image24.jpeg"/><Relationship Id="rId2" Type="http://schemas.openxmlformats.org/officeDocument/2006/relationships/audio" Target="file:///H:\Beatles\Help!%20%5bUK%5d\13%20Yesterday.mp3" TargetMode="External"/><Relationship Id="rId1" Type="http://schemas.openxmlformats.org/officeDocument/2006/relationships/tags" Target="../tags/tag1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29.jpe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41.jpeg"/><Relationship Id="rId4" Type="http://schemas.openxmlformats.org/officeDocument/2006/relationships/image" Target="../media/image40.jpeg"/></Relationships>
</file>

<file path=ppt/slides/_rels/slide1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44.jpeg"/><Relationship Id="rId4" Type="http://schemas.openxmlformats.org/officeDocument/2006/relationships/image" Target="../media/image43.jpeg"/></Relationships>
</file>

<file path=ppt/slides/_rels/slide1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46.jpeg"/></Relationships>
</file>

<file path=ppt/slides/_rels/slide1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H:\&#1073;&#1080;&#1090;&#1083;&#1079;\&#1087;&#1088;&#1077;&#1079;&#1077;&#1085;&#1090;&#1072;&#1094;&#1080;&#1103;\I%20Wanna%20Hold%20Your%20Hand.avi" TargetMode="External"/><Relationship Id="rId1" Type="http://schemas.openxmlformats.org/officeDocument/2006/relationships/tags" Target="../tags/tag20.xml"/><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Beatles_logo.png"/>
          <p:cNvPicPr>
            <a:picLocks noChangeAspect="1"/>
          </p:cNvPicPr>
          <p:nvPr/>
        </p:nvPicPr>
        <p:blipFill>
          <a:blip r:embed="rId4"/>
          <a:stretch>
            <a:fillRect/>
          </a:stretch>
        </p:blipFill>
        <p:spPr>
          <a:xfrm>
            <a:off x="2666567" y="2450877"/>
            <a:ext cx="3810868" cy="1956246"/>
          </a:xfrm>
          <a:prstGeom prst="rect">
            <a:avLst/>
          </a:prstGeom>
        </p:spPr>
      </p:pic>
      <p:pic>
        <p:nvPicPr>
          <p:cNvPr id="5" name="cant bye me love.mp3">
            <a:hlinkClick r:id="" action="ppaction://media"/>
          </p:cNvPr>
          <p:cNvPicPr>
            <a:picLocks noRot="1" noChangeAspect="1"/>
          </p:cNvPicPr>
          <p:nvPr>
            <a:audioFile r:link="rId2"/>
          </p:nvPr>
        </p:nvPicPr>
        <p:blipFill>
          <a:blip r:embed="rId5"/>
          <a:stretch>
            <a:fillRect/>
          </a:stretch>
        </p:blipFill>
        <p:spPr>
          <a:xfrm>
            <a:off x="4419600" y="3276600"/>
            <a:ext cx="304800" cy="304800"/>
          </a:xfrm>
          <a:prstGeom prst="rect">
            <a:avLst/>
          </a:prstGeom>
        </p:spPr>
      </p:pic>
    </p:spTree>
    <p:custDataLst>
      <p:tags r:id="rId1"/>
    </p:custDataLst>
  </p:cSld>
  <p:clrMapOvr>
    <a:masterClrMapping/>
  </p:clrMapOvr>
  <p:transition advTm="264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 presetClass="mediacall" presetSubtype="0" fill="hold" nodeType="withEffect">
                                  <p:stCondLst>
                                    <p:cond delay="0"/>
                                  </p:stCondLst>
                                  <p:childTnLst>
                                    <p:cmd type="call" cmd="playFrom(0.0)">
                                      <p:cBhvr>
                                        <p:cTn id="9"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19" showWhenStopped="0">
                <p:cTn id="10"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D</a:t>
            </a:r>
            <a:r>
              <a:rPr lang="de-DE" dirty="0" smtClean="0"/>
              <a:t>ie Präsentation des Films </a:t>
            </a:r>
            <a:br>
              <a:rPr lang="de-DE" dirty="0" smtClean="0"/>
            </a:br>
            <a:r>
              <a:rPr lang="de-DE" dirty="0" smtClean="0"/>
              <a:t>"Yellow Submarine"</a:t>
            </a:r>
            <a:endParaRPr lang="ru-RU" dirty="0"/>
          </a:p>
        </p:txBody>
      </p:sp>
      <p:pic>
        <p:nvPicPr>
          <p:cNvPr id="6" name="Содержимое 5" descr="Битлз на презентации фильма Yellow Submarine.jpg"/>
          <p:cNvPicPr>
            <a:picLocks noGrp="1" noChangeAspect="1"/>
          </p:cNvPicPr>
          <p:nvPr>
            <p:ph idx="1"/>
          </p:nvPr>
        </p:nvPicPr>
        <p:blipFill>
          <a:blip r:embed="rId3"/>
          <a:stretch>
            <a:fillRect/>
          </a:stretch>
        </p:blipFill>
        <p:spPr>
          <a:xfrm>
            <a:off x="2045004" y="1600201"/>
            <a:ext cx="5053992" cy="4900634"/>
          </a:xfrm>
        </p:spPr>
      </p:pic>
      <p:pic>
        <p:nvPicPr>
          <p:cNvPr id="7" name="Рисунок 6" descr="x_69649a02.jpg"/>
          <p:cNvPicPr>
            <a:picLocks noChangeAspect="1"/>
          </p:cNvPicPr>
          <p:nvPr/>
        </p:nvPicPr>
        <p:blipFill>
          <a:blip r:embed="rId4"/>
          <a:stretch>
            <a:fillRect/>
          </a:stretch>
        </p:blipFill>
        <p:spPr>
          <a:xfrm>
            <a:off x="1857357" y="0"/>
            <a:ext cx="5500727" cy="6858000"/>
          </a:xfrm>
          <a:prstGeom prst="rect">
            <a:avLst/>
          </a:prstGeom>
        </p:spPr>
      </p:pic>
    </p:spTree>
    <p:custDataLst>
      <p:tags r:id="rId1"/>
    </p:custDataLst>
  </p:cSld>
  <p:clrMapOvr>
    <a:masterClrMapping/>
  </p:clrMapOvr>
  <p:transition advTm="8297">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lang="de-DE" dirty="0" smtClean="0"/>
              <a:t>John Lennon</a:t>
            </a:r>
            <a:endParaRPr lang="ru-RU" dirty="0"/>
          </a:p>
        </p:txBody>
      </p:sp>
      <p:pic>
        <p:nvPicPr>
          <p:cNvPr id="4" name="Содержимое 3" descr="джон.jpg"/>
          <p:cNvPicPr>
            <a:picLocks noGrp="1" noChangeAspect="1"/>
          </p:cNvPicPr>
          <p:nvPr>
            <p:ph idx="1"/>
          </p:nvPr>
        </p:nvPicPr>
        <p:blipFill>
          <a:blip r:embed="rId3"/>
          <a:stretch>
            <a:fillRect/>
          </a:stretch>
        </p:blipFill>
        <p:spPr>
          <a:xfrm>
            <a:off x="2214547" y="928670"/>
            <a:ext cx="4724479" cy="5726642"/>
          </a:xfrm>
          <a:prstGeom prst="rect">
            <a:avLst/>
          </a:prstGeom>
          <a:ln>
            <a:noFill/>
          </a:ln>
          <a:effectLst>
            <a:softEdge rad="112500"/>
          </a:effectLst>
        </p:spPr>
      </p:pic>
      <p:pic>
        <p:nvPicPr>
          <p:cNvPr id="7" name="Рисунок 6" descr="30726810_John_02.jpg"/>
          <p:cNvPicPr>
            <a:picLocks noChangeAspect="1"/>
          </p:cNvPicPr>
          <p:nvPr/>
        </p:nvPicPr>
        <p:blipFill>
          <a:blip r:embed="rId4"/>
          <a:stretch>
            <a:fillRect/>
          </a:stretch>
        </p:blipFill>
        <p:spPr>
          <a:xfrm>
            <a:off x="2297463" y="0"/>
            <a:ext cx="4549075" cy="6858000"/>
          </a:xfrm>
          <a:prstGeom prst="rect">
            <a:avLst/>
          </a:prstGeom>
        </p:spPr>
      </p:pic>
      <p:pic>
        <p:nvPicPr>
          <p:cNvPr id="8" name="Рисунок 7" descr="x_1f21628e.jpg"/>
          <p:cNvPicPr>
            <a:picLocks noChangeAspect="1"/>
          </p:cNvPicPr>
          <p:nvPr/>
        </p:nvPicPr>
        <p:blipFill>
          <a:blip r:embed="rId5"/>
          <a:stretch>
            <a:fillRect/>
          </a:stretch>
        </p:blipFill>
        <p:spPr>
          <a:xfrm>
            <a:off x="2214546" y="0"/>
            <a:ext cx="4643471" cy="6858000"/>
          </a:xfrm>
          <a:prstGeom prst="rect">
            <a:avLst/>
          </a:prstGeom>
        </p:spPr>
      </p:pic>
      <p:pic>
        <p:nvPicPr>
          <p:cNvPr id="12" name="Рисунок 11" descr="семь дней за мир.jpg"/>
          <p:cNvPicPr>
            <a:picLocks noChangeAspect="1"/>
          </p:cNvPicPr>
          <p:nvPr/>
        </p:nvPicPr>
        <p:blipFill>
          <a:blip r:embed="rId6"/>
          <a:stretch>
            <a:fillRect/>
          </a:stretch>
        </p:blipFill>
        <p:spPr>
          <a:xfrm>
            <a:off x="2214546" y="1"/>
            <a:ext cx="4643471" cy="685799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3" name="TextBox 12"/>
          <p:cNvSpPr txBox="1"/>
          <p:nvPr/>
        </p:nvSpPr>
        <p:spPr>
          <a:xfrm>
            <a:off x="3071804" y="571480"/>
            <a:ext cx="2839495" cy="400110"/>
          </a:xfrm>
          <a:prstGeom prst="rect">
            <a:avLst/>
          </a:prstGeom>
          <a:noFill/>
        </p:spPr>
        <p:txBody>
          <a:bodyPr wrap="none" rtlCol="0">
            <a:spAutoFit/>
          </a:bodyPr>
          <a:lstStyle/>
          <a:p>
            <a:r>
              <a:rPr lang="de-DE" sz="2000" b="1" dirty="0" smtClean="0"/>
              <a:t>Sieben Tage des Friedens</a:t>
            </a:r>
            <a:endParaRPr lang="ru-RU" sz="2000" b="1" dirty="0"/>
          </a:p>
        </p:txBody>
      </p:sp>
    </p:spTree>
    <p:custDataLst>
      <p:tags r:id="rId1"/>
    </p:custDataLst>
  </p:cSld>
  <p:clrMapOvr>
    <a:masterClrMapping/>
  </p:clrMapOvr>
  <p:transition advTm="12109">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0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1000" fill="hold"/>
                                        <p:tgtEl>
                                          <p:spTgt spid="13"/>
                                        </p:tgtEl>
                                        <p:attrNameLst>
                                          <p:attrName>ppt_w</p:attrName>
                                        </p:attrNameLst>
                                      </p:cBhvr>
                                      <p:tavLst>
                                        <p:tav tm="0">
                                          <p:val>
                                            <p:strVal val="#ppt_w*0.70"/>
                                          </p:val>
                                        </p:tav>
                                        <p:tav tm="100000">
                                          <p:val>
                                            <p:strVal val="#ppt_w"/>
                                          </p:val>
                                        </p:tav>
                                      </p:tavLst>
                                    </p:anim>
                                    <p:anim calcmode="lin" valueType="num">
                                      <p:cBhvr>
                                        <p:cTn id="35" dur="1000" fill="hold"/>
                                        <p:tgtEl>
                                          <p:spTgt spid="13"/>
                                        </p:tgtEl>
                                        <p:attrNameLst>
                                          <p:attrName>ppt_h</p:attrName>
                                        </p:attrNameLst>
                                      </p:cBhvr>
                                      <p:tavLst>
                                        <p:tav tm="0">
                                          <p:val>
                                            <p:strVal val="#ppt_h"/>
                                          </p:val>
                                        </p:tav>
                                        <p:tav tm="100000">
                                          <p:val>
                                            <p:strVal val="#ppt_h"/>
                                          </p:val>
                                        </p:tav>
                                      </p:tavLst>
                                    </p:anim>
                                    <p:animEffect transition="in" filter="fade">
                                      <p:cBhvr>
                                        <p:cTn id="3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1143000"/>
          </a:xfrm>
        </p:spPr>
        <p:txBody>
          <a:bodyPr/>
          <a:lstStyle/>
          <a:p>
            <a:r>
              <a:rPr lang="de-DE" dirty="0" smtClean="0">
                <a:cs typeface="Times New Roman" pitchFamily="18" charset="0"/>
              </a:rPr>
              <a:t>Paul McCartney</a:t>
            </a:r>
            <a:endParaRPr lang="ru-RU" dirty="0"/>
          </a:p>
        </p:txBody>
      </p:sp>
      <p:pic>
        <p:nvPicPr>
          <p:cNvPr id="4" name="Содержимое 3" descr="x_cf851ba3.jpg"/>
          <p:cNvPicPr>
            <a:picLocks noGrp="1" noChangeAspect="1"/>
          </p:cNvPicPr>
          <p:nvPr>
            <p:ph idx="1"/>
          </p:nvPr>
        </p:nvPicPr>
        <p:blipFill>
          <a:blip r:embed="rId4"/>
          <a:stretch>
            <a:fillRect/>
          </a:stretch>
        </p:blipFill>
        <p:spPr>
          <a:xfrm>
            <a:off x="2714613" y="1108400"/>
            <a:ext cx="3571900" cy="5535311"/>
          </a:xfrm>
        </p:spPr>
      </p:pic>
      <p:pic>
        <p:nvPicPr>
          <p:cNvPr id="5" name="Рисунок 4" descr="x_9b609951.jpg"/>
          <p:cNvPicPr>
            <a:picLocks noChangeAspect="1"/>
          </p:cNvPicPr>
          <p:nvPr/>
        </p:nvPicPr>
        <p:blipFill>
          <a:blip r:embed="rId5"/>
          <a:stretch>
            <a:fillRect/>
          </a:stretch>
        </p:blipFill>
        <p:spPr>
          <a:xfrm>
            <a:off x="2428860" y="0"/>
            <a:ext cx="4000528" cy="6858000"/>
          </a:xfrm>
          <a:prstGeom prst="rect">
            <a:avLst/>
          </a:prstGeom>
        </p:spPr>
      </p:pic>
      <p:pic>
        <p:nvPicPr>
          <p:cNvPr id="6" name="Рисунок 5" descr="x_5a431512.jpg"/>
          <p:cNvPicPr>
            <a:picLocks noChangeAspect="1"/>
          </p:cNvPicPr>
          <p:nvPr/>
        </p:nvPicPr>
        <p:blipFill>
          <a:blip r:embed="rId6"/>
          <a:stretch>
            <a:fillRect/>
          </a:stretch>
        </p:blipFill>
        <p:spPr>
          <a:xfrm>
            <a:off x="2371726" y="1"/>
            <a:ext cx="4400551" cy="6857999"/>
          </a:xfrm>
          <a:prstGeom prst="rect">
            <a:avLst/>
          </a:prstGeom>
        </p:spPr>
      </p:pic>
      <p:pic>
        <p:nvPicPr>
          <p:cNvPr id="8" name="Рисунок 7" descr="e.jpg"/>
          <p:cNvPicPr>
            <a:picLocks noChangeAspect="1"/>
          </p:cNvPicPr>
          <p:nvPr/>
        </p:nvPicPr>
        <p:blipFill>
          <a:blip r:embed="rId7"/>
          <a:stretch>
            <a:fillRect/>
          </a:stretch>
        </p:blipFill>
        <p:spPr>
          <a:xfrm>
            <a:off x="2133600" y="1"/>
            <a:ext cx="4876800" cy="6857999"/>
          </a:xfrm>
          <a:prstGeom prst="rect">
            <a:avLst/>
          </a:prstGeom>
        </p:spPr>
      </p:pic>
      <p:pic>
        <p:nvPicPr>
          <p:cNvPr id="7" name="13 Yesterday.mp3">
            <a:hlinkClick r:id="" action="ppaction://media"/>
          </p:cNvPr>
          <p:cNvPicPr>
            <a:picLocks noRot="1" noChangeAspect="1"/>
          </p:cNvPicPr>
          <p:nvPr>
            <a:audioFile r:link="rId2"/>
          </p:nvPr>
        </p:nvPicPr>
        <p:blipFill>
          <a:blip r:embed="rId8"/>
          <a:stretch>
            <a:fillRect/>
          </a:stretch>
        </p:blipFill>
        <p:spPr>
          <a:xfrm>
            <a:off x="4419600" y="3276600"/>
            <a:ext cx="304800" cy="304800"/>
          </a:xfrm>
          <a:prstGeom prst="rect">
            <a:avLst/>
          </a:prstGeom>
        </p:spPr>
      </p:pic>
    </p:spTree>
    <p:custDataLst>
      <p:tags r:id="rId1"/>
    </p:custDataLst>
  </p:cSld>
  <p:clrMapOvr>
    <a:masterClrMapping/>
  </p:clrMapOvr>
  <p:transition advTm="1275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par>
                                <p:cTn id="30" presetID="1" presetClass="mediacall" presetSubtype="0" fill="hold" nodeType="withEffect">
                                  <p:stCondLst>
                                    <p:cond delay="0"/>
                                  </p:stCondLst>
                                  <p:childTnLst>
                                    <p:cmd type="call" cmd="playFrom(0.0)">
                                      <p:cBhvr>
                                        <p:cTn id="31"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19" showWhenStopped="0">
                <p:cTn id="32" fill="hold" display="0">
                  <p:stCondLst>
                    <p:cond delay="indefinite"/>
                  </p:stCondLst>
                  <p:endCondLst>
                    <p:cond evt="onPrev" delay="0">
                      <p:tgtEl>
                        <p:sldTgt/>
                      </p:tgtEl>
                    </p:cond>
                    <p:cond evt="onStopAudio" delay="0">
                      <p:tgtEl>
                        <p:sldTgt/>
                      </p:tgtEl>
                    </p:cond>
                  </p:endCondLst>
                </p:cTn>
                <p:tgtEl>
                  <p:spTgt spid="7"/>
                </p:tgtEl>
              </p:cMediaNode>
            </p:audio>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9" y="0"/>
            <a:ext cx="8229600" cy="1143000"/>
          </a:xfrm>
        </p:spPr>
        <p:txBody>
          <a:bodyPr/>
          <a:lstStyle/>
          <a:p>
            <a:r>
              <a:rPr lang="de-DE" dirty="0" smtClean="0">
                <a:cs typeface="Times New Roman" pitchFamily="18" charset="0"/>
              </a:rPr>
              <a:t>George Harrison</a:t>
            </a:r>
            <a:endParaRPr lang="ru-RU" dirty="0"/>
          </a:p>
        </p:txBody>
      </p:sp>
      <p:pic>
        <p:nvPicPr>
          <p:cNvPr id="6" name="Содержимое 5" descr="x_a72ede02.jpg"/>
          <p:cNvPicPr>
            <a:picLocks noGrp="1" noChangeAspect="1"/>
          </p:cNvPicPr>
          <p:nvPr>
            <p:ph idx="1"/>
          </p:nvPr>
        </p:nvPicPr>
        <p:blipFill>
          <a:blip r:embed="rId3"/>
          <a:stretch>
            <a:fillRect/>
          </a:stretch>
        </p:blipFill>
        <p:spPr>
          <a:xfrm>
            <a:off x="2571737" y="857232"/>
            <a:ext cx="3811591" cy="6000768"/>
          </a:xfrm>
          <a:prstGeom prst="rect">
            <a:avLst/>
          </a:prstGeom>
          <a:ln>
            <a:noFill/>
          </a:ln>
          <a:effectLst>
            <a:softEdge rad="112500"/>
          </a:effectLst>
        </p:spPr>
      </p:pic>
      <p:pic>
        <p:nvPicPr>
          <p:cNvPr id="8" name="Рисунок 7" descr="x_552ae0f9.jpg"/>
          <p:cNvPicPr>
            <a:picLocks noChangeAspect="1"/>
          </p:cNvPicPr>
          <p:nvPr/>
        </p:nvPicPr>
        <p:blipFill>
          <a:blip r:embed="rId4"/>
          <a:stretch>
            <a:fillRect/>
          </a:stretch>
        </p:blipFill>
        <p:spPr>
          <a:xfrm>
            <a:off x="2500298" y="0"/>
            <a:ext cx="4029079" cy="6858000"/>
          </a:xfrm>
          <a:prstGeom prst="rect">
            <a:avLst/>
          </a:prstGeom>
        </p:spPr>
      </p:pic>
      <p:pic>
        <p:nvPicPr>
          <p:cNvPr id="10" name="Рисунок 9" descr="x_63298843.jpg"/>
          <p:cNvPicPr>
            <a:picLocks noChangeAspect="1"/>
          </p:cNvPicPr>
          <p:nvPr/>
        </p:nvPicPr>
        <p:blipFill>
          <a:blip r:embed="rId5"/>
          <a:stretch>
            <a:fillRect/>
          </a:stretch>
        </p:blipFill>
        <p:spPr>
          <a:xfrm>
            <a:off x="2000232" y="-1"/>
            <a:ext cx="4581525" cy="6858001"/>
          </a:xfrm>
          <a:prstGeom prst="rect">
            <a:avLst/>
          </a:prstGeom>
        </p:spPr>
      </p:pic>
      <p:pic>
        <p:nvPicPr>
          <p:cNvPr id="11" name="Рисунок 10" descr="x_7133798d.jpg"/>
          <p:cNvPicPr>
            <a:picLocks noChangeAspect="1"/>
          </p:cNvPicPr>
          <p:nvPr/>
        </p:nvPicPr>
        <p:blipFill>
          <a:blip r:embed="rId6"/>
          <a:stretch>
            <a:fillRect/>
          </a:stretch>
        </p:blipFill>
        <p:spPr>
          <a:xfrm>
            <a:off x="1928795" y="0"/>
            <a:ext cx="4714908" cy="6858000"/>
          </a:xfrm>
          <a:prstGeom prst="rect">
            <a:avLst/>
          </a:prstGeom>
        </p:spPr>
      </p:pic>
      <p:pic>
        <p:nvPicPr>
          <p:cNvPr id="14" name="Рисунок 13" descr="x_81d6d73f.jpg"/>
          <p:cNvPicPr>
            <a:picLocks noChangeAspect="1"/>
          </p:cNvPicPr>
          <p:nvPr/>
        </p:nvPicPr>
        <p:blipFill>
          <a:blip r:embed="rId7"/>
          <a:stretch>
            <a:fillRect/>
          </a:stretch>
        </p:blipFill>
        <p:spPr>
          <a:xfrm>
            <a:off x="1928794" y="0"/>
            <a:ext cx="4643471" cy="6858000"/>
          </a:xfrm>
          <a:prstGeom prst="rect">
            <a:avLst/>
          </a:prstGeom>
        </p:spPr>
      </p:pic>
      <p:pic>
        <p:nvPicPr>
          <p:cNvPr id="16" name="Рисунок 15" descr="x_f26e802c.jpg"/>
          <p:cNvPicPr>
            <a:picLocks noChangeAspect="1"/>
          </p:cNvPicPr>
          <p:nvPr/>
        </p:nvPicPr>
        <p:blipFill>
          <a:blip r:embed="rId8"/>
          <a:stretch>
            <a:fillRect/>
          </a:stretch>
        </p:blipFill>
        <p:spPr>
          <a:xfrm>
            <a:off x="1571604" y="0"/>
            <a:ext cx="5143536" cy="6858000"/>
          </a:xfrm>
          <a:prstGeom prst="rect">
            <a:avLst/>
          </a:prstGeom>
        </p:spPr>
      </p:pic>
      <p:pic>
        <p:nvPicPr>
          <p:cNvPr id="19" name="Рисунок 18" descr="x_e98d81ee.jpg"/>
          <p:cNvPicPr>
            <a:picLocks noChangeAspect="1"/>
          </p:cNvPicPr>
          <p:nvPr/>
        </p:nvPicPr>
        <p:blipFill>
          <a:blip r:embed="rId9"/>
          <a:stretch>
            <a:fillRect/>
          </a:stretch>
        </p:blipFill>
        <p:spPr>
          <a:xfrm>
            <a:off x="2000232" y="0"/>
            <a:ext cx="4786347" cy="6858000"/>
          </a:xfrm>
          <a:prstGeom prst="rect">
            <a:avLst/>
          </a:prstGeom>
        </p:spPr>
      </p:pic>
      <p:pic>
        <p:nvPicPr>
          <p:cNvPr id="20" name="Рисунок 19" descr="x_3b5a7089.jpg"/>
          <p:cNvPicPr>
            <a:picLocks noChangeAspect="1"/>
          </p:cNvPicPr>
          <p:nvPr/>
        </p:nvPicPr>
        <p:blipFill>
          <a:blip r:embed="rId10"/>
          <a:stretch>
            <a:fillRect/>
          </a:stretch>
        </p:blipFill>
        <p:spPr>
          <a:xfrm>
            <a:off x="1928795" y="-102358"/>
            <a:ext cx="4857784" cy="6960358"/>
          </a:xfrm>
          <a:prstGeom prst="rect">
            <a:avLst/>
          </a:prstGeom>
        </p:spPr>
      </p:pic>
    </p:spTree>
    <p:custDataLst>
      <p:tags r:id="rId1"/>
    </p:custDataLst>
  </p:cSld>
  <p:clrMapOvr>
    <a:masterClrMapping/>
  </p:clrMapOvr>
  <p:transition advTm="24124">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0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20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20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9" y="-142900"/>
            <a:ext cx="8229600" cy="1143000"/>
          </a:xfrm>
        </p:spPr>
        <p:txBody>
          <a:bodyPr/>
          <a:lstStyle/>
          <a:p>
            <a:r>
              <a:rPr lang="de-DE" dirty="0" smtClean="0">
                <a:cs typeface="Times New Roman" pitchFamily="18" charset="0"/>
              </a:rPr>
              <a:t>Ringo Starr</a:t>
            </a:r>
            <a:endParaRPr lang="ru-RU" dirty="0"/>
          </a:p>
        </p:txBody>
      </p:sp>
      <p:pic>
        <p:nvPicPr>
          <p:cNvPr id="4" name="Содержимое 3" descr="x_95ba8176.jpg"/>
          <p:cNvPicPr>
            <a:picLocks noGrp="1" noChangeAspect="1"/>
          </p:cNvPicPr>
          <p:nvPr>
            <p:ph idx="1"/>
          </p:nvPr>
        </p:nvPicPr>
        <p:blipFill>
          <a:blip r:embed="rId3"/>
          <a:stretch>
            <a:fillRect/>
          </a:stretch>
        </p:blipFill>
        <p:spPr>
          <a:xfrm>
            <a:off x="2500300" y="710452"/>
            <a:ext cx="4043377" cy="6147548"/>
          </a:xfrm>
          <a:prstGeom prst="rect">
            <a:avLst/>
          </a:prstGeom>
          <a:ln>
            <a:noFill/>
          </a:ln>
          <a:effectLst>
            <a:softEdge rad="112500"/>
          </a:effectLst>
        </p:spPr>
      </p:pic>
      <p:pic>
        <p:nvPicPr>
          <p:cNvPr id="5" name="Рисунок 4" descr="x_c82c4449.jpg"/>
          <p:cNvPicPr>
            <a:picLocks noChangeAspect="1"/>
          </p:cNvPicPr>
          <p:nvPr/>
        </p:nvPicPr>
        <p:blipFill>
          <a:blip r:embed="rId4"/>
          <a:stretch>
            <a:fillRect/>
          </a:stretch>
        </p:blipFill>
        <p:spPr>
          <a:xfrm>
            <a:off x="2357424" y="2"/>
            <a:ext cx="4252929" cy="6857999"/>
          </a:xfrm>
          <a:prstGeom prst="rect">
            <a:avLst/>
          </a:prstGeom>
          <a:ln>
            <a:noFill/>
          </a:ln>
          <a:effectLst>
            <a:softEdge rad="112500"/>
          </a:effectLst>
        </p:spPr>
      </p:pic>
      <p:pic>
        <p:nvPicPr>
          <p:cNvPr id="8" name="Рисунок 7" descr="x_62c87150.jpg"/>
          <p:cNvPicPr>
            <a:picLocks noChangeAspect="1"/>
          </p:cNvPicPr>
          <p:nvPr/>
        </p:nvPicPr>
        <p:blipFill>
          <a:blip r:embed="rId5"/>
          <a:stretch>
            <a:fillRect/>
          </a:stretch>
        </p:blipFill>
        <p:spPr>
          <a:xfrm>
            <a:off x="1785918" y="0"/>
            <a:ext cx="5238751" cy="6858000"/>
          </a:xfrm>
          <a:prstGeom prst="rect">
            <a:avLst/>
          </a:prstGeom>
          <a:ln>
            <a:noFill/>
          </a:ln>
          <a:effectLst>
            <a:softEdge rad="112500"/>
          </a:effectLst>
        </p:spPr>
      </p:pic>
      <p:pic>
        <p:nvPicPr>
          <p:cNvPr id="10" name="Рисунок 9" descr="ringo.jpg"/>
          <p:cNvPicPr>
            <a:picLocks noChangeAspect="1"/>
          </p:cNvPicPr>
          <p:nvPr/>
        </p:nvPicPr>
        <p:blipFill>
          <a:blip r:embed="rId6"/>
          <a:stretch>
            <a:fillRect/>
          </a:stretch>
        </p:blipFill>
        <p:spPr>
          <a:xfrm>
            <a:off x="1928795" y="0"/>
            <a:ext cx="5000660" cy="6858000"/>
          </a:xfrm>
          <a:prstGeom prst="rect">
            <a:avLst/>
          </a:prstGeom>
        </p:spPr>
      </p:pic>
      <p:pic>
        <p:nvPicPr>
          <p:cNvPr id="11" name="Рисунок 10" descr="май 2008.jpg"/>
          <p:cNvPicPr>
            <a:picLocks noChangeAspect="1"/>
          </p:cNvPicPr>
          <p:nvPr/>
        </p:nvPicPr>
        <p:blipFill>
          <a:blip r:embed="rId7"/>
          <a:stretch>
            <a:fillRect/>
          </a:stretch>
        </p:blipFill>
        <p:spPr>
          <a:xfrm>
            <a:off x="1643043" y="-285776"/>
            <a:ext cx="5429288" cy="7429552"/>
          </a:xfrm>
          <a:prstGeom prst="rect">
            <a:avLst/>
          </a:prstGeom>
          <a:ln>
            <a:noFill/>
          </a:ln>
          <a:effectLst>
            <a:softEdge rad="112500"/>
          </a:effectLst>
        </p:spPr>
      </p:pic>
    </p:spTree>
    <p:custDataLst>
      <p:tags r:id="rId1"/>
    </p:custDataLst>
  </p:cSld>
  <p:clrMapOvr>
    <a:masterClrMapping/>
  </p:clrMapOvr>
  <p:transition advTm="15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Содержимое 5" descr="LP0771_big.jpg"/>
          <p:cNvPicPr>
            <a:picLocks noGrp="1" noChangeAspect="1"/>
          </p:cNvPicPr>
          <p:nvPr>
            <p:ph idx="1"/>
          </p:nvPr>
        </p:nvPicPr>
        <p:blipFill>
          <a:blip r:embed="rId3"/>
          <a:stretch>
            <a:fillRect/>
          </a:stretch>
        </p:blipFill>
        <p:spPr>
          <a:xfrm>
            <a:off x="2143109" y="0"/>
            <a:ext cx="4639251" cy="6858000"/>
          </a:xfrm>
        </p:spPr>
      </p:pic>
      <p:pic>
        <p:nvPicPr>
          <p:cNvPr id="7" name="Рисунок 6" descr="repphoto_3363_2838.jpg"/>
          <p:cNvPicPr>
            <a:picLocks noChangeAspect="1"/>
          </p:cNvPicPr>
          <p:nvPr/>
        </p:nvPicPr>
        <p:blipFill>
          <a:blip r:embed="rId4"/>
          <a:stretch>
            <a:fillRect/>
          </a:stretch>
        </p:blipFill>
        <p:spPr>
          <a:xfrm>
            <a:off x="0" y="0"/>
            <a:ext cx="9144000" cy="6858000"/>
          </a:xfrm>
          <a:prstGeom prst="rect">
            <a:avLst/>
          </a:prstGeom>
        </p:spPr>
      </p:pic>
      <p:pic>
        <p:nvPicPr>
          <p:cNvPr id="11" name="Рисунок 10" descr="x_29de405f.jpg"/>
          <p:cNvPicPr>
            <a:picLocks noChangeAspect="1"/>
          </p:cNvPicPr>
          <p:nvPr/>
        </p:nvPicPr>
        <p:blipFill>
          <a:blip r:embed="rId5"/>
          <a:stretch>
            <a:fillRect/>
          </a:stretch>
        </p:blipFill>
        <p:spPr>
          <a:xfrm>
            <a:off x="0" y="0"/>
            <a:ext cx="9144000" cy="7643843"/>
          </a:xfrm>
          <a:prstGeom prst="rect">
            <a:avLst/>
          </a:prstGeom>
        </p:spPr>
      </p:pic>
    </p:spTree>
    <p:custDataLst>
      <p:tags r:id="rId1"/>
    </p:custDataLst>
  </p:cSld>
  <p:clrMapOvr>
    <a:masterClrMapping/>
  </p:clrMapOvr>
  <p:transition advTm="15515">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smtClean="0"/>
              <a:t>Ihre Musikinstrumenten</a:t>
            </a:r>
            <a:endParaRPr lang="ru-RU" dirty="0"/>
          </a:p>
        </p:txBody>
      </p:sp>
      <p:pic>
        <p:nvPicPr>
          <p:cNvPr id="4" name="Содержимое 3" descr="Gibson SG Standard '61 (Джордж).jpg"/>
          <p:cNvPicPr>
            <a:picLocks noGrp="1" noChangeAspect="1"/>
          </p:cNvPicPr>
          <p:nvPr>
            <p:ph idx="1"/>
          </p:nvPr>
        </p:nvPicPr>
        <p:blipFill>
          <a:blip r:embed="rId3"/>
          <a:stretch>
            <a:fillRect/>
          </a:stretch>
        </p:blipFill>
        <p:spPr>
          <a:xfrm>
            <a:off x="1214414" y="1428736"/>
            <a:ext cx="1771650" cy="4505325"/>
          </a:xfrm>
        </p:spPr>
      </p:pic>
      <p:sp>
        <p:nvSpPr>
          <p:cNvPr id="5" name="TextBox 4"/>
          <p:cNvSpPr txBox="1"/>
          <p:nvPr/>
        </p:nvSpPr>
        <p:spPr>
          <a:xfrm>
            <a:off x="571472" y="5929330"/>
            <a:ext cx="3206391" cy="369332"/>
          </a:xfrm>
          <a:prstGeom prst="rect">
            <a:avLst/>
          </a:prstGeom>
          <a:noFill/>
        </p:spPr>
        <p:txBody>
          <a:bodyPr wrap="none" rtlCol="0">
            <a:spAutoFit/>
          </a:bodyPr>
          <a:lstStyle/>
          <a:p>
            <a:r>
              <a:rPr lang="de-DE" b="1" dirty="0" smtClean="0"/>
              <a:t>Gibson </a:t>
            </a:r>
            <a:r>
              <a:rPr lang="de-DE" b="1" dirty="0" err="1" smtClean="0"/>
              <a:t>Electric</a:t>
            </a:r>
            <a:r>
              <a:rPr lang="de-DE" b="1" dirty="0" smtClean="0"/>
              <a:t> George Harrison</a:t>
            </a:r>
            <a:endParaRPr lang="ru-RU" b="1" dirty="0"/>
          </a:p>
        </p:txBody>
      </p:sp>
      <p:pic>
        <p:nvPicPr>
          <p:cNvPr id="6" name="Рисунок 5" descr="x_d9fe985d.jpg"/>
          <p:cNvPicPr>
            <a:picLocks noChangeAspect="1"/>
          </p:cNvPicPr>
          <p:nvPr/>
        </p:nvPicPr>
        <p:blipFill>
          <a:blip r:embed="rId4"/>
          <a:stretch>
            <a:fillRect/>
          </a:stretch>
        </p:blipFill>
        <p:spPr>
          <a:xfrm>
            <a:off x="3786182" y="1142984"/>
            <a:ext cx="2298700" cy="5405454"/>
          </a:xfrm>
          <a:prstGeom prst="rect">
            <a:avLst/>
          </a:prstGeom>
        </p:spPr>
      </p:pic>
      <p:sp>
        <p:nvSpPr>
          <p:cNvPr id="7" name="TextBox 6"/>
          <p:cNvSpPr txBox="1"/>
          <p:nvPr/>
        </p:nvSpPr>
        <p:spPr>
          <a:xfrm>
            <a:off x="2500298" y="6519446"/>
            <a:ext cx="5058051" cy="338554"/>
          </a:xfrm>
          <a:prstGeom prst="rect">
            <a:avLst/>
          </a:prstGeom>
          <a:noFill/>
        </p:spPr>
        <p:txBody>
          <a:bodyPr wrap="square" rtlCol="0">
            <a:spAutoFit/>
          </a:bodyPr>
          <a:lstStyle/>
          <a:p>
            <a:r>
              <a:rPr lang="de-DE" sz="1600" b="1" dirty="0" smtClean="0"/>
              <a:t>Das berühmte "Gitarre-Violine" von Paul McCartney</a:t>
            </a:r>
            <a:endParaRPr lang="ru-RU" sz="1600" b="1" dirty="0"/>
          </a:p>
        </p:txBody>
      </p:sp>
      <p:pic>
        <p:nvPicPr>
          <p:cNvPr id="8" name="Рисунок 7" descr="Установка Ludwig Ринго Старра.jpg"/>
          <p:cNvPicPr>
            <a:picLocks noChangeAspect="1"/>
          </p:cNvPicPr>
          <p:nvPr/>
        </p:nvPicPr>
        <p:blipFill>
          <a:blip r:embed="rId5"/>
          <a:stretch>
            <a:fillRect/>
          </a:stretch>
        </p:blipFill>
        <p:spPr>
          <a:xfrm>
            <a:off x="0" y="-3"/>
            <a:ext cx="9144000" cy="6858003"/>
          </a:xfrm>
          <a:prstGeom prst="rect">
            <a:avLst/>
          </a:prstGeom>
        </p:spPr>
      </p:pic>
      <p:sp>
        <p:nvSpPr>
          <p:cNvPr id="9" name="TextBox 8"/>
          <p:cNvSpPr txBox="1"/>
          <p:nvPr/>
        </p:nvSpPr>
        <p:spPr>
          <a:xfrm>
            <a:off x="285720" y="500042"/>
            <a:ext cx="3881575" cy="400110"/>
          </a:xfrm>
          <a:prstGeom prst="rect">
            <a:avLst/>
          </a:prstGeom>
          <a:noFill/>
        </p:spPr>
        <p:txBody>
          <a:bodyPr wrap="none" rtlCol="0">
            <a:spAutoFit/>
          </a:bodyPr>
          <a:lstStyle/>
          <a:p>
            <a:r>
              <a:rPr lang="de-DE" sz="2000" b="1" dirty="0" smtClean="0"/>
              <a:t>Installieren von Ludwig Ringo Starr</a:t>
            </a:r>
            <a:endParaRPr lang="ru-RU" sz="2000" b="1" dirty="0"/>
          </a:p>
        </p:txBody>
      </p:sp>
    </p:spTree>
    <p:custDataLst>
      <p:tags r:id="rId1"/>
    </p:custDataLst>
  </p:cSld>
  <p:clrMapOvr>
    <a:masterClrMapping/>
  </p:clrMapOvr>
  <p:transition advTm="18859">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strVal val="#ppt_w*0.70"/>
                                          </p:val>
                                        </p:tav>
                                        <p:tav tm="100000">
                                          <p:val>
                                            <p:strVal val="#ppt_w"/>
                                          </p:val>
                                        </p:tav>
                                      </p:tavLst>
                                    </p:anim>
                                    <p:anim calcmode="lin" valueType="num">
                                      <p:cBhvr>
                                        <p:cTn id="32" dur="1000" fill="hold"/>
                                        <p:tgtEl>
                                          <p:spTgt spid="7"/>
                                        </p:tgtEl>
                                        <p:attrNameLst>
                                          <p:attrName>ppt_h</p:attrName>
                                        </p:attrNameLst>
                                      </p:cBhvr>
                                      <p:tavLst>
                                        <p:tav tm="0">
                                          <p:val>
                                            <p:strVal val="#ppt_h"/>
                                          </p:val>
                                        </p:tav>
                                        <p:tav tm="100000">
                                          <p:val>
                                            <p:strVal val="#ppt_h"/>
                                          </p:val>
                                        </p:tav>
                                      </p:tavLst>
                                    </p:anim>
                                    <p:animEffect transition="in" filter="fade">
                                      <p:cBhvr>
                                        <p:cTn id="33" dur="10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20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0" fill="hold"/>
                                        <p:tgtEl>
                                          <p:spTgt spid="9"/>
                                        </p:tgtEl>
                                        <p:attrNameLst>
                                          <p:attrName>ppt_w</p:attrName>
                                        </p:attrNameLst>
                                      </p:cBhvr>
                                      <p:tavLst>
                                        <p:tav tm="0">
                                          <p:val>
                                            <p:strVal val="#ppt_w*0.70"/>
                                          </p:val>
                                        </p:tav>
                                        <p:tav tm="100000">
                                          <p:val>
                                            <p:strVal val="#ppt_w"/>
                                          </p:val>
                                        </p:tav>
                                      </p:tavLst>
                                    </p:anim>
                                    <p:anim calcmode="lin" valueType="num">
                                      <p:cBhvr>
                                        <p:cTn id="44" dur="1000" fill="hold"/>
                                        <p:tgtEl>
                                          <p:spTgt spid="9"/>
                                        </p:tgtEl>
                                        <p:attrNameLst>
                                          <p:attrName>ppt_h</p:attrName>
                                        </p:attrNameLst>
                                      </p:cBhvr>
                                      <p:tavLst>
                                        <p:tav tm="0">
                                          <p:val>
                                            <p:strVal val="#ppt_h"/>
                                          </p:val>
                                        </p:tav>
                                        <p:tav tm="100000">
                                          <p:val>
                                            <p:strVal val="#ppt_h"/>
                                          </p:val>
                                        </p:tav>
                                      </p:tavLst>
                                    </p:anim>
                                    <p:animEffect transition="in" filter="fade">
                                      <p:cBhvr>
                                        <p:cTn id="4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de-DE" dirty="0" smtClean="0"/>
              <a:t>Der </a:t>
            </a:r>
            <a:r>
              <a:rPr lang="de-DE" dirty="0" err="1" smtClean="0"/>
              <a:t>Beatlesplatz</a:t>
            </a:r>
            <a:r>
              <a:rPr lang="de-DE" dirty="0" smtClean="0"/>
              <a:t>  in Hamburg</a:t>
            </a:r>
            <a:endParaRPr lang="ru-RU" dirty="0"/>
          </a:p>
        </p:txBody>
      </p:sp>
      <p:pic>
        <p:nvPicPr>
          <p:cNvPr id="6" name="Содержимое 5" descr="Площадь Битлз в Гамбурге .jpg"/>
          <p:cNvPicPr>
            <a:picLocks noGrp="1" noChangeAspect="1"/>
          </p:cNvPicPr>
          <p:nvPr>
            <p:ph idx="1"/>
          </p:nvPr>
        </p:nvPicPr>
        <p:blipFill>
          <a:blip r:embed="rId3"/>
          <a:stretch>
            <a:fillRect/>
          </a:stretch>
        </p:blipFill>
        <p:spPr>
          <a:xfrm>
            <a:off x="1214413" y="1357299"/>
            <a:ext cx="6734203" cy="5028353"/>
          </a:xfrm>
        </p:spPr>
      </p:pic>
      <p:pic>
        <p:nvPicPr>
          <p:cNvPr id="7" name="Рисунок 6" descr="x_14c4a16b.jpg"/>
          <p:cNvPicPr>
            <a:picLocks noChangeAspect="1"/>
          </p:cNvPicPr>
          <p:nvPr/>
        </p:nvPicPr>
        <p:blipFill>
          <a:blip r:embed="rId4"/>
          <a:stretch>
            <a:fillRect/>
          </a:stretch>
        </p:blipFill>
        <p:spPr>
          <a:xfrm>
            <a:off x="642910" y="1276351"/>
            <a:ext cx="7786743" cy="5224484"/>
          </a:xfrm>
          <a:prstGeom prst="rect">
            <a:avLst/>
          </a:prstGeom>
        </p:spPr>
      </p:pic>
    </p:spTree>
    <p:custDataLst>
      <p:tags r:id="rId1"/>
    </p:custDataLst>
  </p:cSld>
  <p:clrMapOvr>
    <a:masterClrMapping/>
  </p:clrMapOvr>
  <p:transition advTm="12656">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smtClean="0"/>
              <a:t>Die </a:t>
            </a:r>
            <a:r>
              <a:rPr lang="de-DE" dirty="0" err="1" smtClean="0"/>
              <a:t>Beatleswand</a:t>
            </a:r>
            <a:r>
              <a:rPr lang="de-DE" dirty="0" smtClean="0"/>
              <a:t> in Novosibirsk</a:t>
            </a:r>
            <a:endParaRPr lang="ru-RU" dirty="0"/>
          </a:p>
        </p:txBody>
      </p:sp>
      <p:pic>
        <p:nvPicPr>
          <p:cNvPr id="8" name="Содержимое 7" descr="новосиб.jpg"/>
          <p:cNvPicPr>
            <a:picLocks noGrp="1" noChangeAspect="1"/>
          </p:cNvPicPr>
          <p:nvPr>
            <p:ph idx="1"/>
          </p:nvPr>
        </p:nvPicPr>
        <p:blipFill>
          <a:blip r:embed="rId3"/>
          <a:stretch>
            <a:fillRect/>
          </a:stretch>
        </p:blipFill>
        <p:spPr>
          <a:xfrm>
            <a:off x="1142977" y="1285860"/>
            <a:ext cx="6924703" cy="5193528"/>
          </a:xfrm>
          <a:prstGeom prst="rect">
            <a:avLst/>
          </a:prstGeom>
          <a:ln>
            <a:noFill/>
          </a:ln>
          <a:effectLst>
            <a:softEdge rad="112500"/>
          </a:effectLst>
        </p:spPr>
      </p:pic>
      <p:pic>
        <p:nvPicPr>
          <p:cNvPr id="9" name="Рисунок 8" descr="x_c5a590fe.jpg"/>
          <p:cNvPicPr>
            <a:picLocks noChangeAspect="1"/>
          </p:cNvPicPr>
          <p:nvPr/>
        </p:nvPicPr>
        <p:blipFill>
          <a:blip r:embed="rId4"/>
          <a:stretch>
            <a:fillRect/>
          </a:stretch>
        </p:blipFill>
        <p:spPr>
          <a:xfrm>
            <a:off x="714348" y="1271587"/>
            <a:ext cx="7715304" cy="5300685"/>
          </a:xfrm>
          <a:prstGeom prst="rect">
            <a:avLst/>
          </a:prstGeom>
        </p:spPr>
      </p:pic>
      <p:pic>
        <p:nvPicPr>
          <p:cNvPr id="10" name="Рисунок 9" descr="x_ec13e3e3.jpg"/>
          <p:cNvPicPr>
            <a:picLocks noChangeAspect="1"/>
          </p:cNvPicPr>
          <p:nvPr/>
        </p:nvPicPr>
        <p:blipFill>
          <a:blip r:embed="rId5"/>
          <a:stretch>
            <a:fillRect/>
          </a:stretch>
        </p:blipFill>
        <p:spPr>
          <a:xfrm>
            <a:off x="642911" y="1271588"/>
            <a:ext cx="7858180" cy="5372123"/>
          </a:xfrm>
          <a:prstGeom prst="rect">
            <a:avLst/>
          </a:prstGeom>
        </p:spPr>
      </p:pic>
      <p:pic>
        <p:nvPicPr>
          <p:cNvPr id="11" name="Рисунок 10" descr="x_f1395401.jpg"/>
          <p:cNvPicPr>
            <a:picLocks noChangeAspect="1"/>
          </p:cNvPicPr>
          <p:nvPr/>
        </p:nvPicPr>
        <p:blipFill>
          <a:blip r:embed="rId6"/>
          <a:stretch>
            <a:fillRect/>
          </a:stretch>
        </p:blipFill>
        <p:spPr>
          <a:xfrm>
            <a:off x="642909" y="1271588"/>
            <a:ext cx="7929619" cy="5372123"/>
          </a:xfrm>
          <a:prstGeom prst="rect">
            <a:avLst/>
          </a:prstGeom>
        </p:spPr>
      </p:pic>
    </p:spTree>
    <p:custDataLst>
      <p:tags r:id="rId1"/>
    </p:custDataLst>
  </p:cSld>
  <p:clrMapOvr>
    <a:masterClrMapping/>
  </p:clrMapOvr>
  <p:transition advTm="21359">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2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de-DE" dirty="0" smtClean="0"/>
              <a:t>Dies ist nicht das Ende. Dies ist erst der Anfang ...</a:t>
            </a:r>
            <a:endParaRPr lang="ru-RU" dirty="0"/>
          </a:p>
        </p:txBody>
      </p:sp>
      <p:pic>
        <p:nvPicPr>
          <p:cNvPr id="10" name="Содержимое 9" descr="x_e6c26505.jpg"/>
          <p:cNvPicPr>
            <a:picLocks noGrp="1" noChangeAspect="1"/>
          </p:cNvPicPr>
          <p:nvPr>
            <p:ph idx="1"/>
          </p:nvPr>
        </p:nvPicPr>
        <p:blipFill>
          <a:blip r:embed="rId3"/>
          <a:stretch>
            <a:fillRect/>
          </a:stretch>
        </p:blipFill>
        <p:spPr>
          <a:xfrm>
            <a:off x="1071538" y="1505271"/>
            <a:ext cx="6953282" cy="5352729"/>
          </a:xfrm>
          <a:prstGeom prst="rect">
            <a:avLst/>
          </a:prstGeom>
          <a:ln>
            <a:noFill/>
          </a:ln>
          <a:effectLst>
            <a:softEdge rad="112500"/>
          </a:effectLst>
        </p:spPr>
      </p:pic>
    </p:spTree>
    <p:custDataLst>
      <p:tags r:id="rId1"/>
    </p:custDataLst>
  </p:cSld>
  <p:clrMapOvr>
    <a:masterClrMapping/>
  </p:clrMapOvr>
  <p:transition advTm="8531">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1"/>
            <a:ext cx="6900883" cy="4525963"/>
          </a:xfrm>
        </p:spPr>
        <p:txBody>
          <a:bodyPr>
            <a:normAutofit/>
          </a:bodyPr>
          <a:lstStyle/>
          <a:p>
            <a:r>
              <a:rPr lang="de-DE" b="1" dirty="0" smtClean="0">
                <a:cs typeface="Times New Roman" pitchFamily="18" charset="0"/>
              </a:rPr>
              <a:t>The</a:t>
            </a:r>
            <a:r>
              <a:rPr lang="de-DE" dirty="0" smtClean="0">
                <a:cs typeface="Times New Roman" pitchFamily="18" charset="0"/>
              </a:rPr>
              <a:t> </a:t>
            </a:r>
            <a:r>
              <a:rPr lang="de-DE" b="1" dirty="0" smtClean="0">
                <a:cs typeface="Times New Roman" pitchFamily="18" charset="0"/>
              </a:rPr>
              <a:t>Beatles</a:t>
            </a:r>
            <a:r>
              <a:rPr lang="de-DE" dirty="0" smtClean="0">
                <a:cs typeface="Times New Roman" pitchFamily="18" charset="0"/>
              </a:rPr>
              <a:t>-britische Rock-Band aus Liverpool:</a:t>
            </a:r>
          </a:p>
          <a:p>
            <a:r>
              <a:rPr lang="de-DE" b="1" dirty="0" smtClean="0">
                <a:cs typeface="Times New Roman" pitchFamily="18" charset="0"/>
              </a:rPr>
              <a:t>John Lennon </a:t>
            </a:r>
            <a:r>
              <a:rPr lang="de-DE" dirty="0" smtClean="0">
                <a:cs typeface="Times New Roman" pitchFamily="18" charset="0"/>
              </a:rPr>
              <a:t>(Rhythmus-Gitarre, Klavier, Mundharmonika, Gesang)</a:t>
            </a:r>
          </a:p>
          <a:p>
            <a:r>
              <a:rPr lang="de-DE" b="1" dirty="0" smtClean="0">
                <a:cs typeface="Times New Roman" pitchFamily="18" charset="0"/>
              </a:rPr>
              <a:t>Paul McCartney </a:t>
            </a:r>
            <a:r>
              <a:rPr lang="de-DE" dirty="0" smtClean="0">
                <a:cs typeface="Times New Roman" pitchFamily="18" charset="0"/>
              </a:rPr>
              <a:t>(Bass, Klavier, Gesang)</a:t>
            </a:r>
          </a:p>
          <a:p>
            <a:r>
              <a:rPr lang="de-DE" b="1" dirty="0" smtClean="0">
                <a:cs typeface="Times New Roman" pitchFamily="18" charset="0"/>
              </a:rPr>
              <a:t>George Harrison </a:t>
            </a:r>
            <a:r>
              <a:rPr lang="de-DE" dirty="0" smtClean="0">
                <a:cs typeface="Times New Roman" pitchFamily="18" charset="0"/>
              </a:rPr>
              <a:t>(Gitarre, Gesang)</a:t>
            </a:r>
          </a:p>
          <a:p>
            <a:r>
              <a:rPr lang="de-DE" b="1" dirty="0" smtClean="0">
                <a:cs typeface="Times New Roman" pitchFamily="18" charset="0"/>
              </a:rPr>
              <a:t>Ringo Starr </a:t>
            </a:r>
            <a:r>
              <a:rPr lang="de-DE" dirty="0" smtClean="0">
                <a:cs typeface="Times New Roman" pitchFamily="18" charset="0"/>
              </a:rPr>
              <a:t>(Schlagzeug, Gesang). </a:t>
            </a:r>
          </a:p>
        </p:txBody>
      </p:sp>
      <p:pic>
        <p:nvPicPr>
          <p:cNvPr id="4" name="Рисунок 3" descr="a_9c0421bb.jpg"/>
          <p:cNvPicPr>
            <a:picLocks noChangeAspect="1"/>
          </p:cNvPicPr>
          <p:nvPr/>
        </p:nvPicPr>
        <p:blipFill>
          <a:blip r:embed="rId3"/>
          <a:stretch>
            <a:fillRect/>
          </a:stretch>
        </p:blipFill>
        <p:spPr>
          <a:xfrm>
            <a:off x="7143768" y="0"/>
            <a:ext cx="2000232" cy="6858000"/>
          </a:xfrm>
          <a:prstGeom prst="rect">
            <a:avLst/>
          </a:prstGeom>
        </p:spPr>
      </p:pic>
    </p:spTree>
    <p:custDataLst>
      <p:tags r:id="rId1"/>
    </p:custDataLst>
  </p:cSld>
  <p:clrMapOvr>
    <a:masterClrMapping/>
  </p:clrMapOvr>
  <p:transition advTm="1528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2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2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0" dur="2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2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2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7" dur="2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8" dur="2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2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4" dur="2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20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9"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p:cTn id="40" dur="2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1" dur="2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Ich</a:t>
            </a:r>
            <a:r>
              <a:rPr lang="en-US" dirty="0" smtClean="0"/>
              <a:t> </a:t>
            </a:r>
            <a:r>
              <a:rPr lang="en-US" dirty="0" err="1" smtClean="0"/>
              <a:t>schenke</a:t>
            </a:r>
            <a:r>
              <a:rPr lang="en-US" dirty="0" smtClean="0"/>
              <a:t> </a:t>
            </a:r>
            <a:r>
              <a:rPr lang="en-US" dirty="0" err="1" smtClean="0"/>
              <a:t>euch</a:t>
            </a:r>
            <a:r>
              <a:rPr lang="en-US" dirty="0" smtClean="0"/>
              <a:t> </a:t>
            </a:r>
            <a:r>
              <a:rPr lang="en-US" dirty="0" err="1" smtClean="0"/>
              <a:t>mein</a:t>
            </a:r>
            <a:r>
              <a:rPr lang="en-US" dirty="0" smtClean="0"/>
              <a:t> Lied!</a:t>
            </a:r>
            <a:endParaRPr lang="ru-RU" dirty="0"/>
          </a:p>
        </p:txBody>
      </p:sp>
      <p:pic>
        <p:nvPicPr>
          <p:cNvPr id="4" name="I Wanna Hold Your Hand.avi">
            <a:hlinkClick r:id="" action="ppaction://media"/>
          </p:cNvPr>
          <p:cNvPicPr>
            <a:picLocks noGrp="1" noRot="1" noChangeAspect="1"/>
          </p:cNvPicPr>
          <p:nvPr>
            <p:ph idx="1"/>
            <a:videoFile r:link="rId2"/>
          </p:nvPr>
        </p:nvPicPr>
        <p:blipFill>
          <a:blip r:embed="rId4"/>
          <a:stretch>
            <a:fillRect/>
          </a:stretch>
        </p:blipFill>
        <p:spPr>
          <a:xfrm>
            <a:off x="2143108" y="1785926"/>
            <a:ext cx="4483117" cy="3362338"/>
          </a:xfrm>
          <a:prstGeom prst="rect">
            <a:avLst/>
          </a:prstGeom>
        </p:spPr>
      </p:pic>
    </p:spTree>
    <p:custDataLst>
      <p:tags r:id="rId1"/>
    </p:custDataLst>
  </p:cSld>
  <p:clrMapOvr>
    <a:masterClrMapping/>
  </p:clrMapOvr>
  <p:transition advTm="161984">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 presetClass="mediacall" presetSubtype="0" fill="hold" nodeType="afterEffect">
                                  <p:stCondLst>
                                    <p:cond delay="2000"/>
                                  </p:stCondLst>
                                  <p:childTnLst>
                                    <p:cmd type="call" cmd="playFrom(0.0)">
                                      <p:cBhvr>
                                        <p:cTn id="12"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13" fill="hold" display="0">
                  <p:stCondLst>
                    <p:cond delay="indefinite"/>
                  </p:stCondLst>
                  <p:endCondLst>
                    <p:cond evt="onPrev" delay="0">
                      <p:tgtEl>
                        <p:sldTgt/>
                      </p:tgtEl>
                    </p:cond>
                  </p:endCondLst>
                </p:cTn>
                <p:tgtEl>
                  <p:spTgt spid="4"/>
                </p:tgtEl>
              </p:cMediaNode>
            </p:video>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smtClean="0"/>
              <a:t>Und jetzt - das Ende! =)</a:t>
            </a:r>
            <a:endParaRPr lang="ru-RU" dirty="0"/>
          </a:p>
        </p:txBody>
      </p:sp>
      <p:pic>
        <p:nvPicPr>
          <p:cNvPr id="4" name="Содержимое 3" descr="p351a-beatles-painting-hard-days-night.jpg"/>
          <p:cNvPicPr>
            <a:picLocks noGrp="1" noChangeAspect="1"/>
          </p:cNvPicPr>
          <p:nvPr>
            <p:ph idx="1"/>
          </p:nvPr>
        </p:nvPicPr>
        <p:blipFill>
          <a:blip r:embed="rId2"/>
          <a:stretch>
            <a:fillRect/>
          </a:stretch>
        </p:blipFill>
        <p:spPr>
          <a:xfrm>
            <a:off x="2285984" y="1214422"/>
            <a:ext cx="4230678" cy="531358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advClick="0" advTm="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1"/>
            <a:ext cx="8229600" cy="4525963"/>
          </a:xfrm>
        </p:spPr>
        <p:txBody>
          <a:bodyPr>
            <a:normAutofit/>
          </a:bodyPr>
          <a:lstStyle/>
          <a:p>
            <a:r>
              <a:rPr lang="de-DE" sz="2000" dirty="0" smtClean="0"/>
              <a:t>Die Gruppe hat einen wesentlichen Beitrag zur Entwicklung der Rockmusik gemacht. Ensemble veränderte nicht nur sie, sondern auch erreichte eine beispiellose Popularität, so «The Beatles» wurde zu einem der auffälligsten Phänomene der Weltkultur des XX. Jahrhunderts. </a:t>
            </a:r>
            <a:endParaRPr lang="ru-RU" sz="2000" dirty="0"/>
          </a:p>
        </p:txBody>
      </p:sp>
      <p:pic>
        <p:nvPicPr>
          <p:cNvPr id="5" name="Рисунок 4" descr="d08039994e4fb7f90716785275045bf0.jpg"/>
          <p:cNvPicPr>
            <a:picLocks noChangeAspect="1"/>
          </p:cNvPicPr>
          <p:nvPr/>
        </p:nvPicPr>
        <p:blipFill>
          <a:blip r:embed="rId3"/>
          <a:stretch>
            <a:fillRect/>
          </a:stretch>
        </p:blipFill>
        <p:spPr>
          <a:xfrm>
            <a:off x="1214414" y="1928803"/>
            <a:ext cx="6643735" cy="4424726"/>
          </a:xfrm>
          <a:prstGeom prst="rect">
            <a:avLst/>
          </a:prstGeom>
          <a:ln>
            <a:noFill/>
          </a:ln>
          <a:effectLst>
            <a:softEdge rad="112500"/>
          </a:effectLst>
        </p:spPr>
      </p:pic>
    </p:spTree>
    <p:custDataLst>
      <p:tags r:id="rId1"/>
    </p:custDataLst>
  </p:cSld>
  <p:clrMapOvr>
    <a:masterClrMapping/>
  </p:clrMapOvr>
  <p:transition advTm="9267">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гамбург.jpg"/>
          <p:cNvPicPr>
            <a:picLocks noChangeAspect="1"/>
          </p:cNvPicPr>
          <p:nvPr/>
        </p:nvPicPr>
        <p:blipFill>
          <a:blip r:embed="rId3"/>
          <a:stretch>
            <a:fillRect/>
          </a:stretch>
        </p:blipFill>
        <p:spPr>
          <a:xfrm>
            <a:off x="2216707" y="2071679"/>
            <a:ext cx="6626996" cy="4429156"/>
          </a:xfrm>
          <a:prstGeom prst="rect">
            <a:avLst/>
          </a:prstGeom>
          <a:ln>
            <a:noFill/>
          </a:ln>
          <a:effectLst>
            <a:softEdge rad="112500"/>
          </a:effectLst>
        </p:spPr>
      </p:pic>
      <p:sp>
        <p:nvSpPr>
          <p:cNvPr id="3" name="Содержимое 2"/>
          <p:cNvSpPr>
            <a:spLocks noGrp="1"/>
          </p:cNvSpPr>
          <p:nvPr>
            <p:ph idx="1"/>
          </p:nvPr>
        </p:nvSpPr>
        <p:spPr>
          <a:xfrm>
            <a:off x="357159" y="214291"/>
            <a:ext cx="8229600" cy="4525963"/>
          </a:xfrm>
        </p:spPr>
        <p:txBody>
          <a:bodyPr>
            <a:normAutofit/>
          </a:bodyPr>
          <a:lstStyle/>
          <a:p>
            <a:r>
              <a:rPr lang="de-DE" sz="2000" dirty="0" smtClean="0"/>
              <a:t>Im Sommer 1960 sind die Beatles in </a:t>
            </a:r>
            <a:r>
              <a:rPr lang="en-US" sz="2000" dirty="0" smtClean="0"/>
              <a:t>H</a:t>
            </a:r>
            <a:r>
              <a:rPr lang="de-DE" sz="2000" dirty="0" err="1" smtClean="0"/>
              <a:t>amburg</a:t>
            </a:r>
            <a:r>
              <a:rPr lang="de-DE" sz="2000" dirty="0" smtClean="0"/>
              <a:t> eingeladen worden. The Beatles verließ England, und am nächsten Tag hielten sie ihr erstes Konzert im Klub Hamburger «Indra», wo die Band bis Oktober spielte. Von Oktober bis Ende November spielten die Beatles im Club «Kaiserkeller».</a:t>
            </a:r>
            <a:endParaRPr lang="ru-RU" sz="2000" dirty="0" smtClean="0"/>
          </a:p>
          <a:p>
            <a:r>
              <a:rPr lang="en-US" sz="2000" b="1" dirty="0" smtClean="0"/>
              <a:t>                                                                                                          </a:t>
            </a:r>
            <a:r>
              <a:rPr lang="de-DE" sz="2000" b="1" dirty="0" smtClean="0"/>
              <a:t>Hamburg 1960</a:t>
            </a:r>
          </a:p>
          <a:p>
            <a:pPr>
              <a:buNone/>
            </a:pPr>
            <a:r>
              <a:rPr lang="de-DE" sz="2000" dirty="0" smtClean="0"/>
              <a:t> </a:t>
            </a:r>
            <a:endParaRPr lang="ru-RU" sz="2000" dirty="0"/>
          </a:p>
        </p:txBody>
      </p:sp>
    </p:spTree>
    <p:custDataLst>
      <p:tags r:id="rId1"/>
    </p:custDataLst>
  </p:cSld>
  <p:clrMapOvr>
    <a:masterClrMapping/>
  </p:clrMapOvr>
  <p:transition advTm="10953">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714357"/>
            <a:ext cx="8229600" cy="4525963"/>
          </a:xfrm>
        </p:spPr>
        <p:txBody>
          <a:bodyPr>
            <a:normAutofit/>
          </a:bodyPr>
          <a:lstStyle/>
          <a:p>
            <a:r>
              <a:rPr lang="de-DE" sz="2000" dirty="0" smtClean="0"/>
              <a:t>Im April 1961 war die Band auf der zweiten Tour in Hamburg, wo sie drei Monate im Club «Top </a:t>
            </a:r>
            <a:r>
              <a:rPr lang="de-DE" sz="2000" dirty="0" err="1" smtClean="0"/>
              <a:t>Ten</a:t>
            </a:r>
            <a:r>
              <a:rPr lang="de-DE" sz="2000" dirty="0" smtClean="0"/>
              <a:t>» auftrat. In Hamburg  fand die erste professionelle Aufnahme Beatles statt. Im August 1961 veröffentlichten sie in Deutschland die Single «</a:t>
            </a:r>
            <a:r>
              <a:rPr lang="de-DE" sz="2000" dirty="0" err="1" smtClean="0"/>
              <a:t>My</a:t>
            </a:r>
            <a:r>
              <a:rPr lang="de-DE" sz="2000" dirty="0" smtClean="0"/>
              <a:t> Bonnie / The Saints».</a:t>
            </a:r>
          </a:p>
          <a:p>
            <a:endParaRPr lang="ru-RU" sz="2000" dirty="0"/>
          </a:p>
        </p:txBody>
      </p:sp>
      <p:pic>
        <p:nvPicPr>
          <p:cNvPr id="9" name="Рисунок 8" descr="11788.jpg"/>
          <p:cNvPicPr>
            <a:picLocks noChangeAspect="1"/>
          </p:cNvPicPr>
          <p:nvPr/>
        </p:nvPicPr>
        <p:blipFill>
          <a:blip r:embed="rId3"/>
          <a:stretch>
            <a:fillRect/>
          </a:stretch>
        </p:blipFill>
        <p:spPr>
          <a:xfrm>
            <a:off x="500035" y="2428869"/>
            <a:ext cx="5080000" cy="4203700"/>
          </a:xfrm>
          <a:prstGeom prst="rect">
            <a:avLst/>
          </a:prstGeom>
          <a:ln>
            <a:noFill/>
          </a:ln>
          <a:effectLst>
            <a:softEdge rad="112500"/>
          </a:effectLst>
        </p:spPr>
      </p:pic>
      <p:pic>
        <p:nvPicPr>
          <p:cNvPr id="12" name="Рисунок 11" descr="на шоу Эда Салливана.jpg"/>
          <p:cNvPicPr>
            <a:picLocks noChangeAspect="1"/>
          </p:cNvPicPr>
          <p:nvPr/>
        </p:nvPicPr>
        <p:blipFill>
          <a:blip r:embed="rId4"/>
          <a:stretch>
            <a:fillRect/>
          </a:stretch>
        </p:blipFill>
        <p:spPr>
          <a:xfrm>
            <a:off x="0" y="-8647"/>
            <a:ext cx="9144000" cy="6866647"/>
          </a:xfrm>
          <a:prstGeom prst="rect">
            <a:avLst/>
          </a:prstGeom>
        </p:spPr>
      </p:pic>
    </p:spTree>
    <p:custDataLst>
      <p:tags r:id="rId1"/>
    </p:custDataLst>
  </p:cSld>
  <p:clrMapOvr>
    <a:masterClrMapping/>
  </p:clrMapOvr>
  <p:transition advTm="12905">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14291"/>
            <a:ext cx="8229600" cy="4525963"/>
          </a:xfrm>
        </p:spPr>
        <p:txBody>
          <a:bodyPr>
            <a:normAutofit/>
          </a:bodyPr>
          <a:lstStyle/>
          <a:p>
            <a:r>
              <a:rPr lang="de-DE" sz="2000" dirty="0" smtClean="0"/>
              <a:t>Im Frühjahr 1961 begann die Beatles Konzerte in Liverpool in Club «</a:t>
            </a:r>
            <a:r>
              <a:rPr lang="de-DE" sz="2000" dirty="0" err="1" smtClean="0"/>
              <a:t>Cavern</a:t>
            </a:r>
            <a:r>
              <a:rPr lang="de-DE" sz="2000" dirty="0" smtClean="0"/>
              <a:t>» durchzuführen. In  den Jahren 1961-1962 zählte The Beatles 262 Konzerte, die letzte Aufführung fand am 3. August 1962. Die lokale Presse nannte die Beatles das beste Rock 'n' Roll Ensemble von Liverpool.</a:t>
            </a:r>
          </a:p>
          <a:p>
            <a:endParaRPr lang="ru-RU" sz="2000" dirty="0"/>
          </a:p>
        </p:txBody>
      </p:sp>
      <p:pic>
        <p:nvPicPr>
          <p:cNvPr id="5" name="Рисунок 4" descr="7 февраля 1964 год, визит в США.jpg"/>
          <p:cNvPicPr>
            <a:picLocks noChangeAspect="1"/>
          </p:cNvPicPr>
          <p:nvPr/>
        </p:nvPicPr>
        <p:blipFill>
          <a:blip r:embed="rId3"/>
          <a:stretch>
            <a:fillRect/>
          </a:stretch>
        </p:blipFill>
        <p:spPr>
          <a:xfrm>
            <a:off x="1142976" y="1643050"/>
            <a:ext cx="6935176" cy="4897968"/>
          </a:xfrm>
          <a:prstGeom prst="rect">
            <a:avLst/>
          </a:prstGeom>
          <a:ln>
            <a:noFill/>
          </a:ln>
          <a:effectLst>
            <a:softEdge rad="112500"/>
          </a:effectLst>
        </p:spPr>
      </p:pic>
      <p:pic>
        <p:nvPicPr>
          <p:cNvPr id="6" name="Рисунок 5" descr="x_46898ce0.jpg"/>
          <p:cNvPicPr>
            <a:picLocks noChangeAspect="1"/>
          </p:cNvPicPr>
          <p:nvPr/>
        </p:nvPicPr>
        <p:blipFill>
          <a:blip r:embed="rId4"/>
          <a:stretch>
            <a:fillRect/>
          </a:stretch>
        </p:blipFill>
        <p:spPr>
          <a:xfrm>
            <a:off x="1142977" y="1643050"/>
            <a:ext cx="6929487" cy="4929222"/>
          </a:xfrm>
          <a:prstGeom prst="rect">
            <a:avLst/>
          </a:prstGeom>
          <a:ln>
            <a:noFill/>
          </a:ln>
          <a:effectLst>
            <a:softEdge rad="112500"/>
          </a:effectLst>
        </p:spPr>
      </p:pic>
    </p:spTree>
    <p:custDataLst>
      <p:tags r:id="rId1"/>
    </p:custDataLst>
  </p:cSld>
  <p:clrMapOvr>
    <a:masterClrMapping/>
  </p:clrMapOvr>
  <p:transition advTm="10579">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1571613"/>
            <a:ext cx="8229600" cy="4525963"/>
          </a:xfrm>
        </p:spPr>
        <p:txBody>
          <a:bodyPr>
            <a:normAutofit/>
          </a:bodyPr>
          <a:lstStyle/>
          <a:p>
            <a:r>
              <a:rPr lang="de-DE" sz="2400" dirty="0" smtClean="0"/>
              <a:t>«The Beatles» führte in «London Palladium», ihr Programm «</a:t>
            </a:r>
            <a:r>
              <a:rPr lang="de-DE" sz="2400" dirty="0" err="1" smtClean="0"/>
              <a:t>Sunday</a:t>
            </a:r>
            <a:r>
              <a:rPr lang="de-DE" sz="2400" dirty="0" smtClean="0"/>
              <a:t> </a:t>
            </a:r>
            <a:r>
              <a:rPr lang="de-DE" sz="2400" dirty="0" err="1" smtClean="0"/>
              <a:t>Night</a:t>
            </a:r>
            <a:r>
              <a:rPr lang="de-DE" sz="2400" dirty="0" smtClean="0"/>
              <a:t> </a:t>
            </a:r>
            <a:r>
              <a:rPr lang="de-DE" sz="2400" dirty="0" err="1" smtClean="0"/>
              <a:t>at</a:t>
            </a:r>
            <a:r>
              <a:rPr lang="de-DE" sz="2400" dirty="0" smtClean="0"/>
              <a:t> </a:t>
            </a:r>
            <a:r>
              <a:rPr lang="de-DE" sz="2400" dirty="0" err="1" smtClean="0"/>
              <a:t>the</a:t>
            </a:r>
            <a:r>
              <a:rPr lang="de-DE" sz="2400" dirty="0" smtClean="0"/>
              <a:t> London Palladium Broadcast» </a:t>
            </a:r>
            <a:r>
              <a:rPr lang="de-DE" sz="2400" dirty="0" err="1" smtClean="0"/>
              <a:t>durch.Das</a:t>
            </a:r>
            <a:r>
              <a:rPr lang="de-DE" sz="2400" dirty="0" smtClean="0"/>
              <a:t> Programm zog 15 Millionen Zuschauern, aber Tausende von jungen Fans übersprangen um die Übertragung und füllten die Straßen und </a:t>
            </a:r>
            <a:r>
              <a:rPr lang="de-DE" sz="2400" dirty="0" err="1" smtClean="0"/>
              <a:t>Höffe</a:t>
            </a:r>
            <a:r>
              <a:rPr lang="de-DE" sz="2400" dirty="0" smtClean="0"/>
              <a:t>. Sie hofften die Musiker nicht nur auf der Leinwand sondern auch im Leben zu sehen. Nach dem Konzert musste das Quartett in den Wagen von der Polizei begleitet werden.</a:t>
            </a:r>
            <a:endParaRPr lang="ru-RU" sz="2400" dirty="0"/>
          </a:p>
        </p:txBody>
      </p:sp>
      <p:pic>
        <p:nvPicPr>
          <p:cNvPr id="4" name="Рисунок 3" descr="repphoto_3372_3513.jpg"/>
          <p:cNvPicPr>
            <a:picLocks noChangeAspect="1"/>
          </p:cNvPicPr>
          <p:nvPr/>
        </p:nvPicPr>
        <p:blipFill>
          <a:blip r:embed="rId3"/>
          <a:stretch>
            <a:fillRect/>
          </a:stretch>
        </p:blipFill>
        <p:spPr>
          <a:xfrm>
            <a:off x="0" y="2"/>
            <a:ext cx="9143999" cy="6857998"/>
          </a:xfrm>
          <a:prstGeom prst="rect">
            <a:avLst/>
          </a:prstGeom>
        </p:spPr>
      </p:pic>
    </p:spTree>
    <p:custDataLst>
      <p:tags r:id="rId1"/>
    </p:custDataLst>
  </p:cSld>
  <p:clrMapOvr>
    <a:masterClrMapping/>
  </p:clrMapOvr>
  <p:transition advTm="11187">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SB021002_big.jpg"/>
          <p:cNvPicPr>
            <a:picLocks noChangeAspect="1"/>
          </p:cNvPicPr>
          <p:nvPr/>
        </p:nvPicPr>
        <p:blipFill>
          <a:blip r:embed="rId3"/>
          <a:stretch>
            <a:fillRect/>
          </a:stretch>
        </p:blipFill>
        <p:spPr>
          <a:xfrm>
            <a:off x="214283" y="1285860"/>
            <a:ext cx="3810000" cy="5080000"/>
          </a:xfrm>
          <a:prstGeom prst="rect">
            <a:avLst/>
          </a:prstGeom>
        </p:spPr>
      </p:pic>
      <p:sp>
        <p:nvSpPr>
          <p:cNvPr id="3" name="Содержимое 2"/>
          <p:cNvSpPr>
            <a:spLocks noGrp="1"/>
          </p:cNvSpPr>
          <p:nvPr>
            <p:ph idx="1"/>
          </p:nvPr>
        </p:nvSpPr>
        <p:spPr>
          <a:xfrm>
            <a:off x="0" y="0"/>
            <a:ext cx="8229600" cy="6715148"/>
          </a:xfrm>
        </p:spPr>
        <p:txBody>
          <a:bodyPr>
            <a:normAutofit lnSpcReduction="10000"/>
          </a:bodyPr>
          <a:lstStyle/>
          <a:p>
            <a:r>
              <a:rPr lang="de-DE" sz="2000" dirty="0" smtClean="0"/>
              <a:t>Am 4. November zeigte «The Beatles» ihr Programm im Theater des Prince </a:t>
            </a:r>
            <a:r>
              <a:rPr lang="de-DE" sz="2000" dirty="0" err="1" smtClean="0"/>
              <a:t>of</a:t>
            </a:r>
            <a:r>
              <a:rPr lang="de-DE" sz="2000" dirty="0" smtClean="0"/>
              <a:t> Wales. </a:t>
            </a:r>
            <a:r>
              <a:rPr lang="de-DE" sz="2000" dirty="0" smtClean="0"/>
              <a:t>Die Königin </a:t>
            </a:r>
            <a:r>
              <a:rPr lang="de-DE" sz="2000" dirty="0" smtClean="0"/>
              <a:t>war sehr begeistert von der Aufführung  von «The Beatles». Besonders gefiel ihr  das Lied «Till </a:t>
            </a:r>
            <a:r>
              <a:rPr lang="de-DE" sz="2000" dirty="0" err="1" smtClean="0"/>
              <a:t>There</a:t>
            </a:r>
            <a:r>
              <a:rPr lang="de-DE" sz="2000" dirty="0" smtClean="0"/>
              <a:t> Was </a:t>
            </a:r>
            <a:r>
              <a:rPr lang="de-DE" sz="2000" dirty="0" err="1" smtClean="0"/>
              <a:t>You</a:t>
            </a:r>
            <a:r>
              <a:rPr lang="de-DE" sz="2000" dirty="0" smtClean="0"/>
              <a:t>» aus dem beliebten </a:t>
            </a:r>
            <a:r>
              <a:rPr lang="de-DE" sz="2000" dirty="0" err="1" smtClean="0"/>
              <a:t>Musicalalbum</a:t>
            </a:r>
            <a:r>
              <a:rPr lang="de-DE" sz="2000" dirty="0" smtClean="0"/>
              <a:t>  «The Music Man».</a:t>
            </a:r>
          </a:p>
          <a:p>
            <a:endParaRPr lang="de-DE" sz="2000" dirty="0" smtClean="0"/>
          </a:p>
          <a:p>
            <a:endParaRPr lang="de-DE" sz="2000" dirty="0" smtClean="0"/>
          </a:p>
          <a:p>
            <a:endParaRPr lang="de-DE" sz="2000" dirty="0" smtClean="0"/>
          </a:p>
          <a:p>
            <a:endParaRPr lang="de-DE" sz="2000" dirty="0" smtClean="0"/>
          </a:p>
          <a:p>
            <a:endParaRPr lang="de-DE" sz="2000" dirty="0" smtClean="0"/>
          </a:p>
          <a:p>
            <a:endParaRPr lang="de-DE" sz="2000" dirty="0" smtClean="0"/>
          </a:p>
          <a:p>
            <a:pPr>
              <a:buNone/>
            </a:pPr>
            <a:r>
              <a:rPr lang="de-DE" sz="2000" b="1" dirty="0" smtClean="0"/>
              <a:t>                   </a:t>
            </a:r>
          </a:p>
          <a:p>
            <a:endParaRPr lang="de-DE" sz="2000" b="1" dirty="0" smtClean="0"/>
          </a:p>
          <a:p>
            <a:endParaRPr lang="de-DE" sz="2000" b="1" dirty="0" smtClean="0"/>
          </a:p>
          <a:p>
            <a:endParaRPr lang="de-DE" sz="2000" b="1" dirty="0" smtClean="0"/>
          </a:p>
          <a:p>
            <a:endParaRPr lang="de-DE" sz="2000" b="1" dirty="0" smtClean="0"/>
          </a:p>
          <a:p>
            <a:endParaRPr lang="de-DE" sz="2000" b="1" dirty="0" smtClean="0"/>
          </a:p>
          <a:p>
            <a:endParaRPr lang="de-DE" sz="2000" b="1" dirty="0" smtClean="0"/>
          </a:p>
          <a:p>
            <a:endParaRPr lang="de-DE" sz="2000" b="1" dirty="0" smtClean="0"/>
          </a:p>
          <a:p>
            <a:r>
              <a:rPr lang="de-DE" sz="2000" b="1" dirty="0" smtClean="0"/>
              <a:t>                  Ritter des Königinordens</a:t>
            </a:r>
          </a:p>
          <a:p>
            <a:endParaRPr lang="ru-RU" sz="2000" dirty="0"/>
          </a:p>
        </p:txBody>
      </p:sp>
      <p:pic>
        <p:nvPicPr>
          <p:cNvPr id="4" name="Рисунок 3" descr="кавалеры ордена.jpg"/>
          <p:cNvPicPr>
            <a:picLocks noChangeAspect="1"/>
          </p:cNvPicPr>
          <p:nvPr/>
        </p:nvPicPr>
        <p:blipFill>
          <a:blip r:embed="rId4"/>
          <a:stretch>
            <a:fillRect/>
          </a:stretch>
        </p:blipFill>
        <p:spPr>
          <a:xfrm>
            <a:off x="4286248" y="1071546"/>
            <a:ext cx="4443421" cy="5786454"/>
          </a:xfrm>
          <a:prstGeom prst="rect">
            <a:avLst/>
          </a:prstGeom>
          <a:ln>
            <a:noFill/>
          </a:ln>
          <a:effectLst>
            <a:softEdge rad="112500"/>
          </a:effectLst>
        </p:spPr>
      </p:pic>
    </p:spTree>
    <p:custDataLst>
      <p:tags r:id="rId1"/>
    </p:custDataLst>
  </p:cSld>
  <p:clrMapOvr>
    <a:masterClrMapping/>
  </p:clrMapOvr>
  <p:transition advTm="11343">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3">
                                            <p:txEl>
                                              <p:pRg st="15" end="15"/>
                                            </p:txEl>
                                          </p:spTgt>
                                        </p:tgtEl>
                                        <p:attrNameLst>
                                          <p:attrName>style.visibility</p:attrName>
                                        </p:attrNameLst>
                                      </p:cBhvr>
                                      <p:to>
                                        <p:strVal val="visible"/>
                                      </p:to>
                                    </p:set>
                                    <p:anim calcmode="lin" valueType="num">
                                      <p:cBhvr>
                                        <p:cTn id="19" dur="1000" fill="hold"/>
                                        <p:tgtEl>
                                          <p:spTgt spid="3">
                                            <p:txEl>
                                              <p:pRg st="15" end="15"/>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15" end="15"/>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9" y="500043"/>
            <a:ext cx="8229600" cy="4525963"/>
          </a:xfrm>
        </p:spPr>
        <p:txBody>
          <a:bodyPr>
            <a:normAutofit/>
          </a:bodyPr>
          <a:lstStyle/>
          <a:p>
            <a:r>
              <a:rPr lang="de-DE" sz="2400" dirty="0" smtClean="0"/>
              <a:t> Im Jahre 1964 hatten sie zwei Lieder in Deutsch: </a:t>
            </a:r>
            <a:r>
              <a:rPr lang="ru-RU" sz="2400" dirty="0" smtClean="0"/>
              <a:t>«</a:t>
            </a:r>
            <a:r>
              <a:rPr lang="de-DE" sz="2400" dirty="0" smtClean="0"/>
              <a:t>Sie liebt dich</a:t>
            </a:r>
            <a:r>
              <a:rPr lang="ru-RU" sz="2400" dirty="0" smtClean="0"/>
              <a:t>»</a:t>
            </a:r>
            <a:r>
              <a:rPr lang="de-DE" sz="2400" dirty="0" smtClean="0"/>
              <a:t>, und </a:t>
            </a:r>
            <a:r>
              <a:rPr lang="ru-RU" sz="2400" dirty="0" smtClean="0"/>
              <a:t>«</a:t>
            </a:r>
            <a:r>
              <a:rPr lang="de-DE" sz="2400" dirty="0" smtClean="0"/>
              <a:t>Komm, gib mir deine Hand</a:t>
            </a:r>
            <a:r>
              <a:rPr lang="ru-RU" sz="2400" dirty="0" smtClean="0"/>
              <a:t>»</a:t>
            </a:r>
            <a:r>
              <a:rPr lang="de-DE" sz="2400" dirty="0" smtClean="0"/>
              <a:t> komponiert.</a:t>
            </a:r>
            <a:endParaRPr lang="ru-RU" sz="2400" dirty="0" smtClean="0"/>
          </a:p>
          <a:p>
            <a:endParaRPr lang="ru-RU" sz="2400" dirty="0"/>
          </a:p>
        </p:txBody>
      </p:sp>
      <p:pic>
        <p:nvPicPr>
          <p:cNvPr id="6" name="Рисунок 5" descr="repphoto_3370_3439.jpg"/>
          <p:cNvPicPr>
            <a:picLocks noChangeAspect="1"/>
          </p:cNvPicPr>
          <p:nvPr/>
        </p:nvPicPr>
        <p:blipFill>
          <a:blip r:embed="rId3"/>
          <a:stretch>
            <a:fillRect/>
          </a:stretch>
        </p:blipFill>
        <p:spPr>
          <a:xfrm>
            <a:off x="1142977" y="1393017"/>
            <a:ext cx="6619879" cy="4964942"/>
          </a:xfrm>
          <a:prstGeom prst="rect">
            <a:avLst/>
          </a:prstGeom>
          <a:ln>
            <a:noFill/>
          </a:ln>
          <a:effectLst>
            <a:softEdge rad="112500"/>
          </a:effectLst>
        </p:spPr>
      </p:pic>
      <p:pic>
        <p:nvPicPr>
          <p:cNvPr id="15" name="Рисунок 14" descr="x_c5532e21f0.jpg"/>
          <p:cNvPicPr>
            <a:picLocks noChangeAspect="1"/>
          </p:cNvPicPr>
          <p:nvPr/>
        </p:nvPicPr>
        <p:blipFill>
          <a:blip r:embed="rId4"/>
          <a:stretch>
            <a:fillRect/>
          </a:stretch>
        </p:blipFill>
        <p:spPr>
          <a:xfrm>
            <a:off x="1142976" y="1428736"/>
            <a:ext cx="6858048" cy="5000660"/>
          </a:xfrm>
          <a:prstGeom prst="rect">
            <a:avLst/>
          </a:prstGeom>
        </p:spPr>
      </p:pic>
    </p:spTree>
    <p:custDataLst>
      <p:tags r:id="rId1"/>
    </p:custDataLst>
  </p:cSld>
  <p:clrMapOvr>
    <a:masterClrMapping/>
  </p:clrMapOvr>
  <p:transition advTm="7703">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2"/>
</p:tagLst>
</file>

<file path=ppt/tags/tag10.xml><?xml version="1.0" encoding="utf-8"?>
<p:tagLst xmlns:a="http://schemas.openxmlformats.org/drawingml/2006/main" xmlns:r="http://schemas.openxmlformats.org/officeDocument/2006/relationships" xmlns:p="http://schemas.openxmlformats.org/presentationml/2006/main">
  <p:tag name="TIMING" val="|0.3|1.3|3.4"/>
</p:tagLst>
</file>

<file path=ppt/tags/tag11.xml><?xml version="1.0" encoding="utf-8"?>
<p:tagLst xmlns:a="http://schemas.openxmlformats.org/drawingml/2006/main" xmlns:r="http://schemas.openxmlformats.org/officeDocument/2006/relationships" xmlns:p="http://schemas.openxmlformats.org/presentationml/2006/main">
  <p:tag name="TIMING" val="|0|1|2.3|2.2|2.2|2.2"/>
</p:tagLst>
</file>

<file path=ppt/tags/tag12.xml><?xml version="1.0" encoding="utf-8"?>
<p:tagLst xmlns:a="http://schemas.openxmlformats.org/drawingml/2006/main" xmlns:r="http://schemas.openxmlformats.org/officeDocument/2006/relationships" xmlns:p="http://schemas.openxmlformats.org/presentationml/2006/main">
  <p:tag name="TIMING" val="|0.2|1.1|2.3|2.2|3.7"/>
</p:tagLst>
</file>

<file path=ppt/tags/tag13.xml><?xml version="1.0" encoding="utf-8"?>
<p:tagLst xmlns:a="http://schemas.openxmlformats.org/drawingml/2006/main" xmlns:r="http://schemas.openxmlformats.org/officeDocument/2006/relationships" xmlns:p="http://schemas.openxmlformats.org/presentationml/2006/main">
  <p:tag name="TIMING" val="|0.2|1.3|2.4|2.7|2.5|2.5|3|2.8|3.2"/>
</p:tagLst>
</file>

<file path=ppt/tags/tag14.xml><?xml version="1.0" encoding="utf-8"?>
<p:tagLst xmlns:a="http://schemas.openxmlformats.org/drawingml/2006/main" xmlns:r="http://schemas.openxmlformats.org/officeDocument/2006/relationships" xmlns:p="http://schemas.openxmlformats.org/presentationml/2006/main">
  <p:tag name="TIMING" val="|0|1.1|2.8|2.4|2.7|2.7"/>
</p:tagLst>
</file>

<file path=ppt/tags/tag15.xml><?xml version="1.0" encoding="utf-8"?>
<p:tagLst xmlns:a="http://schemas.openxmlformats.org/drawingml/2006/main" xmlns:r="http://schemas.openxmlformats.org/officeDocument/2006/relationships" xmlns:p="http://schemas.openxmlformats.org/presentationml/2006/main">
  <p:tag name="TIMING" val="|0.7|3.9|5.5"/>
</p:tagLst>
</file>

<file path=ppt/tags/tag16.xml><?xml version="1.0" encoding="utf-8"?>
<p:tagLst xmlns:a="http://schemas.openxmlformats.org/drawingml/2006/main" xmlns:r="http://schemas.openxmlformats.org/officeDocument/2006/relationships" xmlns:p="http://schemas.openxmlformats.org/presentationml/2006/main">
  <p:tag name="TIMING" val="|0.4|1.5|2.6|2|2.4|2.2|2.7"/>
</p:tagLst>
</file>

<file path=ppt/tags/tag17.xml><?xml version="1.0" encoding="utf-8"?>
<p:tagLst xmlns:a="http://schemas.openxmlformats.org/drawingml/2006/main" xmlns:r="http://schemas.openxmlformats.org/officeDocument/2006/relationships" xmlns:p="http://schemas.openxmlformats.org/presentationml/2006/main">
  <p:tag name="TIMING" val="|0.2|1.5|5.3"/>
</p:tagLst>
</file>

<file path=ppt/tags/tag18.xml><?xml version="1.0" encoding="utf-8"?>
<p:tagLst xmlns:a="http://schemas.openxmlformats.org/drawingml/2006/main" xmlns:r="http://schemas.openxmlformats.org/officeDocument/2006/relationships" xmlns:p="http://schemas.openxmlformats.org/presentationml/2006/main">
  <p:tag name="TIMING" val="|0.1|1.3|4|5.9|5.3"/>
</p:tagLst>
</file>

<file path=ppt/tags/tag19.xml><?xml version="1.0" encoding="utf-8"?>
<p:tagLst xmlns:a="http://schemas.openxmlformats.org/drawingml/2006/main" xmlns:r="http://schemas.openxmlformats.org/officeDocument/2006/relationships" xmlns:p="http://schemas.openxmlformats.org/presentationml/2006/main">
  <p:tag name="TIMING" val="|0.5|2.9"/>
</p:tagLst>
</file>

<file path=ppt/tags/tag2.xml><?xml version="1.0" encoding="utf-8"?>
<p:tagLst xmlns:a="http://schemas.openxmlformats.org/drawingml/2006/main" xmlns:r="http://schemas.openxmlformats.org/officeDocument/2006/relationships" xmlns:p="http://schemas.openxmlformats.org/presentationml/2006/main">
  <p:tag name="TIMING" val="|0.5|2|2.1|2.5|2.3|2.1"/>
</p:tagLst>
</file>

<file path=ppt/tags/tag20.xml><?xml version="1.0" encoding="utf-8"?>
<p:tagLst xmlns:a="http://schemas.openxmlformats.org/drawingml/2006/main" xmlns:r="http://schemas.openxmlformats.org/officeDocument/2006/relationships" xmlns:p="http://schemas.openxmlformats.org/presentationml/2006/main">
  <p:tag name="TIMING" val="|159.3"/>
</p:tagLst>
</file>

<file path=ppt/tags/tag3.xml><?xml version="1.0" encoding="utf-8"?>
<p:tagLst xmlns:a="http://schemas.openxmlformats.org/drawingml/2006/main" xmlns:r="http://schemas.openxmlformats.org/officeDocument/2006/relationships" xmlns:p="http://schemas.openxmlformats.org/presentationml/2006/main">
  <p:tag name="TIMING" val="|0|2.1"/>
</p:tagLst>
</file>

<file path=ppt/tags/tag4.xml><?xml version="1.0" encoding="utf-8"?>
<p:tagLst xmlns:a="http://schemas.openxmlformats.org/drawingml/2006/main" xmlns:r="http://schemas.openxmlformats.org/officeDocument/2006/relationships" xmlns:p="http://schemas.openxmlformats.org/presentationml/2006/main">
  <p:tag name="TIMING" val="|0|2.1|1.3|6.2"/>
</p:tagLst>
</file>

<file path=ppt/tags/tag5.xml><?xml version="1.0" encoding="utf-8"?>
<p:tagLst xmlns:a="http://schemas.openxmlformats.org/drawingml/2006/main" xmlns:r="http://schemas.openxmlformats.org/officeDocument/2006/relationships" xmlns:p="http://schemas.openxmlformats.org/presentationml/2006/main">
  <p:tag name="TIMING" val="|0.1|2|6"/>
</p:tagLst>
</file>

<file path=ppt/tags/tag6.xml><?xml version="1.0" encoding="utf-8"?>
<p:tagLst xmlns:a="http://schemas.openxmlformats.org/drawingml/2006/main" xmlns:r="http://schemas.openxmlformats.org/officeDocument/2006/relationships" xmlns:p="http://schemas.openxmlformats.org/presentationml/2006/main">
  <p:tag name="TIMING" val="|0|1.2|5"/>
</p:tagLst>
</file>

<file path=ppt/tags/tag7.xml><?xml version="1.0" encoding="utf-8"?>
<p:tagLst xmlns:a="http://schemas.openxmlformats.org/drawingml/2006/main" xmlns:r="http://schemas.openxmlformats.org/officeDocument/2006/relationships" xmlns:p="http://schemas.openxmlformats.org/presentationml/2006/main">
  <p:tag name="TIMING" val="|0|6.3"/>
</p:tagLst>
</file>

<file path=ppt/tags/tag8.xml><?xml version="1.0" encoding="utf-8"?>
<p:tagLst xmlns:a="http://schemas.openxmlformats.org/drawingml/2006/main" xmlns:r="http://schemas.openxmlformats.org/officeDocument/2006/relationships" xmlns:p="http://schemas.openxmlformats.org/presentationml/2006/main">
  <p:tag name="TIMING" val="|0.1|4.9|2.5"/>
</p:tagLst>
</file>

<file path=ppt/tags/tag9.xml><?xml version="1.0" encoding="utf-8"?>
<p:tagLst xmlns:a="http://schemas.openxmlformats.org/drawingml/2006/main" xmlns:r="http://schemas.openxmlformats.org/officeDocument/2006/relationships" xmlns:p="http://schemas.openxmlformats.org/presentationml/2006/main">
  <p:tag name="TIMING" val="|0|1.8|2.7"/>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295</TotalTime>
  <Words>470</Words>
  <PresentationFormat>Экран (4:3)</PresentationFormat>
  <Paragraphs>44</Paragraphs>
  <Slides>21</Slides>
  <Notes>0</Notes>
  <HiddenSlides>0</HiddenSlides>
  <MMClips>3</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Die Präsentation des Films  "Yellow Submarine"</vt:lpstr>
      <vt:lpstr>John Lennon</vt:lpstr>
      <vt:lpstr>Paul McCartney</vt:lpstr>
      <vt:lpstr>George Harrison</vt:lpstr>
      <vt:lpstr>Ringo Starr</vt:lpstr>
      <vt:lpstr>Слайд 15</vt:lpstr>
      <vt:lpstr>Ihre Musikinstrumenten</vt:lpstr>
      <vt:lpstr>Der Beatlesplatz  in Hamburg</vt:lpstr>
      <vt:lpstr>Die Beatleswand in Novosibirsk</vt:lpstr>
      <vt:lpstr>Dies ist nicht das Ende. Dies ist erst der Anfang ...</vt:lpstr>
      <vt:lpstr>Ich schenke euch mein Lied!</vt:lpstr>
      <vt:lpstr>Und jetzt - das Ende!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XTreme</cp:lastModifiedBy>
  <cp:revision>35</cp:revision>
  <dcterms:modified xsi:type="dcterms:W3CDTF">2009-11-02T14:53:11Z</dcterms:modified>
</cp:coreProperties>
</file>