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87" r:id="rId5"/>
    <p:sldId id="262" r:id="rId6"/>
    <p:sldId id="263" r:id="rId7"/>
    <p:sldId id="264" r:id="rId8"/>
    <p:sldId id="300" r:id="rId9"/>
    <p:sldId id="267" r:id="rId10"/>
    <p:sldId id="268" r:id="rId11"/>
    <p:sldId id="269" r:id="rId12"/>
    <p:sldId id="270" r:id="rId13"/>
    <p:sldId id="271" r:id="rId14"/>
    <p:sldId id="297" r:id="rId15"/>
    <p:sldId id="298" r:id="rId16"/>
    <p:sldId id="295" r:id="rId17"/>
    <p:sldId id="276" r:id="rId18"/>
    <p:sldId id="277" r:id="rId19"/>
    <p:sldId id="288" r:id="rId20"/>
    <p:sldId id="279" r:id="rId21"/>
    <p:sldId id="296" r:id="rId22"/>
    <p:sldId id="281" r:id="rId23"/>
    <p:sldId id="282" r:id="rId24"/>
    <p:sldId id="283" r:id="rId25"/>
    <p:sldId id="289" r:id="rId26"/>
    <p:sldId id="290" r:id="rId27"/>
    <p:sldId id="291" r:id="rId28"/>
    <p:sldId id="29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85B9F-DA6A-4AD3-A6B7-5DFDB91E2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viki.rdf.ru/item/1891/" TargetMode="External"/><Relationship Id="rId2" Type="http://schemas.openxmlformats.org/officeDocument/2006/relationships/hyperlink" Target="http://viki.rdf.ru/item/2586/download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ojarnayabezopasnost.ru/vospitatel/zagadki.html" TargetMode="External"/><Relationship Id="rId5" Type="http://schemas.openxmlformats.org/officeDocument/2006/relationships/hyperlink" Target="http://nsportal.ru/nachalnaya-shkola/vospitatelnaya-rabota/kvn-po-pravilam-pozharnoi-bezopasnosti" TargetMode="External"/><Relationship Id="rId4" Type="http://schemas.openxmlformats.org/officeDocument/2006/relationships/hyperlink" Target="http://pedsovet.su/load/243-1-0-11308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714356"/>
            <a:ext cx="7772400" cy="17145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ГБПОУ РТ «Тувинский строительный техникум»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студентка 16 группы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Иргит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Кимаа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Монгуш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Галина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Тыртык-Караевна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14621"/>
            <a:ext cx="7772400" cy="2928958"/>
          </a:xfrm>
        </p:spPr>
        <p:txBody>
          <a:bodyPr>
            <a:normAutofit fontScale="62500" lnSpcReduction="2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Республиканский заочный конкурс по пожарной безопасности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«НЕТ ПОЖАРУ!»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Внеклассное мероприятие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«Что нужно знать о пожаре?»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научить детей вести себя правильно в чрезвычайных ситуациях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Задача: формирование основ пожарной  безопасности  несовершеннолетних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          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bg1"/>
                </a:solidFill>
              </a:rPr>
              <a:t>Законодательство о пожарной безопасности</a:t>
            </a:r>
            <a:r>
              <a:rPr lang="ru-RU" sz="3200" dirty="0" smtClean="0"/>
              <a:t>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     За нарушение требований пожарной безопасности несут ответственность: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Собственники имущества</a:t>
            </a:r>
          </a:p>
          <a:p>
            <a:pPr marL="609600" indent="-609600"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2. Арендаторы (квартиросъемщики)</a:t>
            </a:r>
          </a:p>
          <a:p>
            <a:pPr marL="609600" indent="-609600"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3. Руководители учреждений</a:t>
            </a:r>
          </a:p>
          <a:p>
            <a:pPr marL="609600" indent="-609600"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bg1"/>
                </a:solidFill>
              </a:rPr>
              <a:t>Граждане имеют право:</a:t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 smtClean="0">
              <a:solidFill>
                <a:schemeClr val="bg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На защиту их жизни и здоровья и имущества в случае пожара.</a:t>
            </a:r>
          </a:p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На возмещение ущерба причиненного пожаром, в порядке установленном законодательством.</a:t>
            </a:r>
          </a:p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На участие в установлении причин пожара, нанесенного ущерба их здоровью и имуществу.</a:t>
            </a:r>
          </a:p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На получение информации по вопросам пожарной безопасности.</a:t>
            </a:r>
          </a:p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На участие в обеспечении пожарной безопасности.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bg1"/>
                </a:solidFill>
              </a:rPr>
              <a:t>Граждане обязаны</a:t>
            </a:r>
            <a:r>
              <a:rPr lang="ru-RU" sz="3200" dirty="0" smtClean="0"/>
              <a:t>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Соблюдать правила пожарной безопасности.</a:t>
            </a:r>
          </a:p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Иметь в помещениях и строениях первичные средства тушения пожаров и противопожарный инвентарь.</a:t>
            </a:r>
          </a:p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При обнаружении пожаров немедленно уведомлять о них пожарную охрану</a:t>
            </a:r>
          </a:p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До прибытия пожарной охраны принимать посильные меры по спасению людей, имущества и тушению пожара.</a:t>
            </a:r>
          </a:p>
          <a:p>
            <a:pPr eaLnBrk="1" hangingPunct="1"/>
            <a:r>
              <a:rPr lang="ru-RU" sz="2800" dirty="0" smtClean="0">
                <a:solidFill>
                  <a:schemeClr val="bg1"/>
                </a:solidFill>
              </a:rPr>
              <a:t>Выполнять предписания и иные законные требования должностных лиц пожарной охраны.</a:t>
            </a:r>
          </a:p>
          <a:p>
            <a:pPr eaLnBrk="1" hangingPunct="1"/>
            <a:endParaRPr lang="ru-RU" sz="2000" dirty="0" smtClean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3200" dirty="0" smtClean="0">
                <a:solidFill>
                  <a:schemeClr val="bg1"/>
                </a:solidFill>
              </a:rPr>
              <a:t>Советы пожарных</a:t>
            </a:r>
            <a:r>
              <a:rPr lang="ru-RU" sz="3200" dirty="0" smtClean="0"/>
              <a:t>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500174"/>
            <a:ext cx="8229600" cy="4525963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Кто с огнем неосторожен,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У того пожар возможен,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Дети, помните о том,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Что нельзя шалить с огнем!</a:t>
            </a:r>
          </a:p>
          <a:p>
            <a:pPr eaLnBrk="1" hangingPunct="1">
              <a:buFontTx/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Если младшие сестрички,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Зажигают дома спички,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Что ты должен предпринять?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- Сразу спички отнять!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428604"/>
            <a:ext cx="6000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88" y="2538413"/>
            <a:ext cx="1500187" cy="923925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76600" y="2538413"/>
            <a:ext cx="1428750" cy="923925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1050" y="4221163"/>
            <a:ext cx="1571625" cy="92392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01</a:t>
            </a:r>
          </a:p>
        </p:txBody>
      </p:sp>
      <p:pic>
        <p:nvPicPr>
          <p:cNvPr id="6" name="Picture 5" descr="пав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916113"/>
            <a:ext cx="344170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rk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341438"/>
            <a:ext cx="4894263" cy="377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686800" cy="1368425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A50021"/>
                </a:solidFill>
              </a:rPr>
              <a:t>Каждый из нас, заметивший пожар, должен немедленно сообщить об этом в пожарную часть. </a:t>
            </a:r>
            <a:endParaRPr lang="ru-RU" sz="4000" dirty="0" smtClean="0"/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692275" y="2060575"/>
            <a:ext cx="6121400" cy="18700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solidFill>
                  <a:srgbClr val="C00000"/>
                </a:solidFill>
              </a:rPr>
              <a:t>Если вдруг пожар возник,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То звонить обязан вмиг,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Как и всякий гражданин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В часть к пожарным “01”. </a:t>
            </a:r>
          </a:p>
        </p:txBody>
      </p:sp>
      <p:pic>
        <p:nvPicPr>
          <p:cNvPr id="22532" name="Picture 6" descr="Рисунок2ОЛ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051050" y="4221163"/>
            <a:ext cx="4478338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903288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C00000"/>
                </a:solidFill>
              </a:rPr>
              <a:t>Конкурсы.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</a:t>
            </a:r>
            <a:r>
              <a:rPr lang="ru-RU" b="1" dirty="0" smtClean="0">
                <a:solidFill>
                  <a:srgbClr val="C00000"/>
                </a:solidFill>
              </a:rPr>
              <a:t>1.«Противопожарный режим в школе».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* Что разработана и вывешена на видном месте школы?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* Что имеются в коридорах школы? Пробовали ли их использовать на практике?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* Что должен иметь каждый учебный кабинет?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C00000"/>
                </a:solidFill>
              </a:rPr>
              <a:t>* Какие выходы должны быть в каждой школе?</a:t>
            </a:r>
          </a:p>
          <a:p>
            <a:pPr eaLnBrk="1" hangingPunct="1">
              <a:buFontTx/>
              <a:buNone/>
            </a:pPr>
            <a:endParaRPr lang="ru-RU" sz="2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1087438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2. «Что эти за слова?»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ЛГВЖ</a:t>
            </a:r>
          </a:p>
          <a:p>
            <a:pPr eaLnBrk="1" hangingPunct="1"/>
            <a:r>
              <a:rPr lang="ru-RU" dirty="0" smtClean="0"/>
              <a:t>ГЖ</a:t>
            </a:r>
          </a:p>
          <a:p>
            <a:pPr eaLnBrk="1" hangingPunct="1"/>
            <a:r>
              <a:rPr lang="ru-RU" dirty="0" smtClean="0"/>
              <a:t>ОУ</a:t>
            </a:r>
          </a:p>
          <a:p>
            <a:pPr eaLnBrk="1" hangingPunct="1"/>
            <a:r>
              <a:rPr lang="ru-RU" dirty="0" smtClean="0"/>
              <a:t>ОХП</a:t>
            </a:r>
          </a:p>
          <a:p>
            <a:pPr eaLnBrk="1" hangingPunct="1"/>
            <a:r>
              <a:rPr lang="ru-RU" dirty="0" smtClean="0"/>
              <a:t>ОП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071546"/>
            <a:ext cx="614366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ЛВЖ –</a:t>
            </a:r>
            <a:r>
              <a:rPr lang="ru-RU" sz="3200" dirty="0" smtClean="0">
                <a:solidFill>
                  <a:schemeClr val="bg1"/>
                </a:solidFill>
              </a:rPr>
              <a:t> легковоспламеняющиеся жидкости</a:t>
            </a:r>
          </a:p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ГЖ</a:t>
            </a:r>
            <a:r>
              <a:rPr lang="ru-RU" sz="3200" dirty="0" smtClean="0">
                <a:solidFill>
                  <a:schemeClr val="bg1"/>
                </a:solidFill>
              </a:rPr>
              <a:t> – горючие жидкости</a:t>
            </a:r>
          </a:p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ОУ</a:t>
            </a:r>
            <a:r>
              <a:rPr lang="ru-RU" sz="3200" dirty="0" smtClean="0">
                <a:solidFill>
                  <a:schemeClr val="bg1"/>
                </a:solidFill>
              </a:rPr>
              <a:t> – огнетушители углекислотные</a:t>
            </a:r>
          </a:p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ОП</a:t>
            </a:r>
            <a:r>
              <a:rPr lang="ru-RU" sz="3200" dirty="0" smtClean="0">
                <a:solidFill>
                  <a:schemeClr val="bg1"/>
                </a:solidFill>
              </a:rPr>
              <a:t> – огнетушители порошковые</a:t>
            </a:r>
          </a:p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ОВП</a:t>
            </a:r>
            <a:r>
              <a:rPr lang="ru-RU" sz="3200" dirty="0" smtClean="0">
                <a:solidFill>
                  <a:schemeClr val="bg1"/>
                </a:solidFill>
              </a:rPr>
              <a:t> – огнетушители воздушно-пенные</a:t>
            </a:r>
          </a:p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ОХП</a:t>
            </a:r>
            <a:r>
              <a:rPr lang="ru-RU" sz="3200" dirty="0" smtClean="0">
                <a:solidFill>
                  <a:schemeClr val="bg1"/>
                </a:solidFill>
              </a:rPr>
              <a:t>- огнетушители химические пенные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465138"/>
            <a:ext cx="7627937" cy="4413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/>
              <a:t>Словарная работа.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ПОЖАР </a:t>
            </a:r>
            <a:r>
              <a:rPr lang="ru-RU" sz="2800" dirty="0" smtClean="0"/>
              <a:t>–неконтролируемое горение, причиняющее материальный ущерб, вред жизни, здоровью граждан, интересам общества и государства.</a:t>
            </a:r>
          </a:p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b="1" dirty="0" smtClean="0"/>
              <a:t>ПОЖАР</a:t>
            </a:r>
            <a:r>
              <a:rPr lang="ru-RU" sz="2800" dirty="0" smtClean="0"/>
              <a:t> –огонь, способный самостоятельно распространяться вне мест, специально предназначенных для его разведения и поддержания.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995363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bg1"/>
                </a:solidFill>
              </a:rPr>
              <a:t>3. Конкурс «Отгадай загадку»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Я сам по себе,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А сильнее всего.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И страшнее всего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И все любят меня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И все губят меня. (…..)</a:t>
            </a:r>
          </a:p>
          <a:p>
            <a:pPr eaLnBrk="1" hangingPunct="1">
              <a:buFontTx/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                  В бумажном домике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                  проживают гномики.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                  Уж такие добряки-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                  Раздают всем огоньки. (…)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2"/>
            <a:ext cx="57864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Таять может, да не лед.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Не фонарь, а свет дает. (…)</a:t>
            </a: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  Серое сукно тянется в окно,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 Вьется, взвивается,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 В небо устремляется. (…)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627063"/>
          </a:xfrm>
        </p:spPr>
        <p:txBody>
          <a:bodyPr/>
          <a:lstStyle/>
          <a:p>
            <a:pPr eaLnBrk="1" hangingPunct="1"/>
            <a:r>
              <a:rPr lang="ru-RU" sz="3200" dirty="0" smtClean="0"/>
              <a:t>4. Конкурс «Правила наизусть».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/>
              <a:t>С точки зрения пожарной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Он опасен чересчур.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Если сделан из бумаги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Самодельный _________.</a:t>
            </a:r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r>
              <a:rPr lang="ru-RU" sz="2400" dirty="0" smtClean="0"/>
              <a:t>Чтоб он не стал твоим врагом,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Будь осторожен с _________ .</a:t>
            </a:r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r>
              <a:rPr lang="ru-RU" sz="2400" dirty="0" smtClean="0"/>
              <a:t>Не суши белье над газом,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Все сгорит единым ________.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8890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642918"/>
            <a:ext cx="8229600" cy="5505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/>
              <a:t>Возле дома и сарая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Разжигать костер не смей!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Может быть беда большая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Для постройки и ________ .</a:t>
            </a:r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r>
              <a:rPr lang="ru-RU" sz="2400" dirty="0" smtClean="0"/>
              <a:t>Всем друзьям, вы расскажите,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Чем пожарные живут.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Они днем и ночью тоже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Ваши жизни __________ .</a:t>
            </a:r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r>
              <a:rPr lang="ru-RU" sz="2400" dirty="0" smtClean="0"/>
              <a:t>Когда без присмотра оставлена печь,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Один уголек целый дом может _______.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8890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32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500042"/>
            <a:ext cx="8229600" cy="56499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Выпал на пол уголек,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Деревянный пол зажег.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Не смотри. Не жди, не стой,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 А залей его ________ .</a:t>
            </a:r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r>
              <a:rPr lang="ru-RU" sz="2800" dirty="0" smtClean="0"/>
              <a:t>    </a:t>
            </a:r>
            <a:r>
              <a:rPr lang="ru-RU" sz="2800" b="1" dirty="0" smtClean="0"/>
              <a:t>5. Конкурс.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Составьте новые слова, используя буквы 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слова ОГНЕТУШИТЕЛЬ.</a:t>
            </a:r>
          </a:p>
          <a:p>
            <a:pPr eaLnBrk="1" hangingPunct="1">
              <a:buFontTx/>
              <a:buNone/>
            </a:pPr>
            <a:endParaRPr lang="ru-RU" sz="2800" dirty="0" smtClean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0082">
                <a:alpha val="62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85794"/>
            <a:ext cx="72866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Ель, он, гот, нет, туш, уши, шут, енот, гель, гнет, гони, </a:t>
            </a:r>
            <a:r>
              <a:rPr lang="ru-RU" sz="3200" dirty="0" err="1" smtClean="0"/>
              <a:t>лего</a:t>
            </a:r>
            <a:r>
              <a:rPr lang="ru-RU" sz="3200" dirty="0" smtClean="0"/>
              <a:t>, лето, нить, ноги, тело, тент, тень (тени). Тонет, тушь (туши), шить, шути, отель, тушит, шутит, шинель.</a:t>
            </a:r>
            <a:endParaRPr lang="ru-RU" sz="3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000">
              <a:srgbClr val="000082">
                <a:alpha val="47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000108"/>
            <a:ext cx="55007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Заключение.</a:t>
            </a:r>
          </a:p>
          <a:p>
            <a:r>
              <a:rPr lang="ru-RU" sz="2800" dirty="0" smtClean="0"/>
              <a:t>Пожарное дело – для крепких парней,</a:t>
            </a:r>
          </a:p>
          <a:p>
            <a:r>
              <a:rPr lang="ru-RU" sz="2800" dirty="0" smtClean="0"/>
              <a:t>Пожарное дело – спасение людей.</a:t>
            </a:r>
          </a:p>
          <a:p>
            <a:r>
              <a:rPr lang="ru-RU" sz="2800" dirty="0" smtClean="0"/>
              <a:t>Пожарное дело – отвага и честь,</a:t>
            </a:r>
          </a:p>
          <a:p>
            <a:r>
              <a:rPr lang="ru-RU" sz="2800" dirty="0" smtClean="0"/>
              <a:t>Пожарное дело – так было и есть!.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3980" y="642918"/>
            <a:ext cx="4036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285860"/>
            <a:ext cx="735811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AutoNum type="arabicParenR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«Юные пожарные» - </a:t>
            </a:r>
            <a:r>
              <a:rPr lang="ru-RU" sz="2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http://viki.rdf.ru/item/2586/download/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«Огонь – опасная игра» - </a:t>
            </a:r>
            <a:r>
              <a:rPr lang="ru-RU" sz="2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http://viki.rdf.ru/item/1891/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КВН по пожарной безопасности -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http://pedsovet.su/load/243-1-0-11308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КВН по правилам пожарной безопасности - </a:t>
            </a:r>
            <a:r>
              <a:rPr lang="ru-RU" sz="2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http://nsportal.ru/nachalnaya-shkola/vospitatelnaya-rabota/kvn-po-pravilam-pozharnoi-bezopasnosti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Загадки по пожарной безопасности - </a:t>
            </a:r>
            <a:r>
              <a:rPr lang="ru-RU" sz="2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http://www.pojarnayabezopasnost.ru/vospitatel/zagadki.html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Благодарю за внимание.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До свидания.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900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История пожарной службы.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ru-RU" sz="1800" dirty="0" smtClean="0"/>
              <a:t>В 1549 году ИВАН ГРОЗНЫЙ издал указ о пожарной безопасности, который обязывал обывателей иметь средства пожаротушения в каждом доме.</a:t>
            </a:r>
          </a:p>
          <a:p>
            <a:pPr eaLnBrk="1" hangingPunct="1"/>
            <a:endParaRPr lang="ru-RU" sz="1800" dirty="0" smtClean="0"/>
          </a:p>
          <a:p>
            <a:pPr eaLnBrk="1" hangingPunct="1"/>
            <a:r>
              <a:rPr lang="ru-RU" sz="1800" dirty="0" smtClean="0"/>
              <a:t>ПЕТР  ПЕРВЫЙ запретил строить деревянные дома в Петербурге. Всем жителям города предписано было 1 раз в месяц чистить печные трубы.</a:t>
            </a:r>
          </a:p>
          <a:p>
            <a:pPr eaLnBrk="1" hangingPunct="1"/>
            <a:endParaRPr lang="ru-RU" sz="1800" dirty="0" smtClean="0"/>
          </a:p>
          <a:p>
            <a:pPr eaLnBrk="1" hangingPunct="1"/>
            <a:r>
              <a:rPr lang="ru-RU" sz="1800" dirty="0" smtClean="0"/>
              <a:t>30 апреля 1649г. царь АЛЕКСЕЙ МИХАЙЛОВИЧ подписал указ о создании первой российской противопожарной службы. </a:t>
            </a:r>
          </a:p>
          <a:p>
            <a:pPr eaLnBrk="1" hangingPunct="1"/>
            <a:endParaRPr lang="ru-RU" sz="1800" dirty="0" smtClean="0"/>
          </a:p>
          <a:p>
            <a:pPr eaLnBrk="1" hangingPunct="1"/>
            <a:r>
              <a:rPr lang="ru-RU" sz="1800" dirty="0" smtClean="0"/>
              <a:t>30 апреля 1918г. Был подписан декрет «Об организации государственных мер борьбы с огнем».</a:t>
            </a:r>
          </a:p>
          <a:p>
            <a:pPr eaLnBrk="1" hangingPunct="1"/>
            <a:endParaRPr lang="ru-RU" sz="1800" dirty="0" smtClean="0"/>
          </a:p>
          <a:p>
            <a:pPr eaLnBrk="1" hangingPunct="1"/>
            <a:endParaRPr lang="ru-RU" sz="1800" dirty="0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img3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341438"/>
            <a:ext cx="7704137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ПРИЧИНЫ ПОЖАРА: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Неосторожность с огнем</a:t>
            </a:r>
          </a:p>
          <a:p>
            <a:pPr eaLnBrk="1" hangingPunct="1"/>
            <a:r>
              <a:rPr lang="ru-RU" sz="2800" smtClean="0"/>
              <a:t>Неосторожность при курении</a:t>
            </a:r>
          </a:p>
          <a:p>
            <a:pPr eaLnBrk="1" hangingPunct="1"/>
            <a:r>
              <a:rPr lang="ru-RU" sz="2800" smtClean="0"/>
              <a:t>Нарушение правил эксплуатации электрооборудования</a:t>
            </a:r>
          </a:p>
          <a:p>
            <a:pPr eaLnBrk="1" hangingPunct="1"/>
            <a:r>
              <a:rPr lang="ru-RU" sz="2800" smtClean="0"/>
              <a:t>Детская шалость с огнем</a:t>
            </a:r>
          </a:p>
          <a:p>
            <a:pPr eaLnBrk="1" hangingPunct="1"/>
            <a:r>
              <a:rPr lang="ru-RU" sz="2800" smtClean="0"/>
              <a:t>Поджоги </a:t>
            </a:r>
          </a:p>
          <a:p>
            <a:pPr eaLnBrk="1" hangingPunct="1"/>
            <a:r>
              <a:rPr lang="ru-RU" sz="2800" smtClean="0"/>
              <a:t>Разведение костров и сжигание мусора вблизи строений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img3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908050"/>
            <a:ext cx="504190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img3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989138"/>
            <a:ext cx="68405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img3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908050"/>
            <a:ext cx="67691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bg1"/>
                </a:solidFill>
              </a:rPr>
              <a:t>НАГРАДЫ: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МЕДАЛИ: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    «За отвагу»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    «За спасение погибающих»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bg1"/>
                </a:solidFill>
              </a:rPr>
              <a:t>ОРДЕНА: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     «Орден мужества»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</a:rPr>
              <a:t>     «За заслуги перед Отечеством»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875</Words>
  <PresentationFormat>Экран (4:3)</PresentationFormat>
  <Paragraphs>150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   ГБПОУ РТ «Тувинский строительный техникум» студентка 16 группы Иргит Кимаа руководитель                Монгуш Галина Тыртык-Караевна                               </vt:lpstr>
      <vt:lpstr>Словарная работа.</vt:lpstr>
      <vt:lpstr>История пожарной службы.</vt:lpstr>
      <vt:lpstr>Слайд 4</vt:lpstr>
      <vt:lpstr>ПРИЧИНЫ ПОЖАРА:</vt:lpstr>
      <vt:lpstr>Слайд 6</vt:lpstr>
      <vt:lpstr>Слайд 7</vt:lpstr>
      <vt:lpstr>Слайд 8</vt:lpstr>
      <vt:lpstr>НАГРАДЫ:</vt:lpstr>
      <vt:lpstr>Законодательство о пожарной безопасности.</vt:lpstr>
      <vt:lpstr>Граждане имеют право: </vt:lpstr>
      <vt:lpstr>Граждане обязаны:</vt:lpstr>
      <vt:lpstr>Советы пожарных.</vt:lpstr>
      <vt:lpstr>Слайд 14</vt:lpstr>
      <vt:lpstr>Слайд 15</vt:lpstr>
      <vt:lpstr>Каждый из нас, заметивший пожар, должен немедленно сообщить об этом в пожарную часть. </vt:lpstr>
      <vt:lpstr>Конкурсы.</vt:lpstr>
      <vt:lpstr>2. «Что эти за слова?»</vt:lpstr>
      <vt:lpstr>Слайд 19</vt:lpstr>
      <vt:lpstr>3. Конкурс «Отгадай загадку»</vt:lpstr>
      <vt:lpstr>Слайд 21</vt:lpstr>
      <vt:lpstr>4. Конкурс «Правила наизусть».</vt:lpstr>
      <vt:lpstr>Слайд 23</vt:lpstr>
      <vt:lpstr>Слайд 24</vt:lpstr>
      <vt:lpstr>Слайд 25</vt:lpstr>
      <vt:lpstr>Слайд 26</vt:lpstr>
      <vt:lpstr>Слайд 27</vt:lpstr>
      <vt:lpstr>Благодарю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Мероприятие для школьников о правилах пожарной безопасности.                 Монгуш Г.Т-К. – инженер по                                                         ОТ и ТБ.</dc:title>
  <dc:creator>Igrok</dc:creator>
  <cp:lastModifiedBy>ИГРЫ</cp:lastModifiedBy>
  <cp:revision>19</cp:revision>
  <dcterms:created xsi:type="dcterms:W3CDTF">2015-03-17T01:29:02Z</dcterms:created>
  <dcterms:modified xsi:type="dcterms:W3CDTF">2019-10-09T15:40:11Z</dcterms:modified>
</cp:coreProperties>
</file>