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6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60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98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92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54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4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2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68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75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0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57F0C-3DAA-47B1-AA10-646E3776AC46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36EDA-C60F-4BB8-8A55-1E82C4538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4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3780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4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972" b="-30972"/>
          <a:stretch/>
        </p:blipFill>
        <p:spPr bwMode="auto">
          <a:xfrm>
            <a:off x="833264" y="49337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443" y="493371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833264" y="512604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16443" y="512074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32667" y="512604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322343" y="512074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096559" y="520123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922767" y="523280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679849" y="523280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0868615" y="523280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609144" y="523280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0274232" y="523280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617943" y="520123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047756" y="52358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4252350" y="521074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647020" y="523586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2137373" y="521074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4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362" t="-3053" r="-27626" b="-2713"/>
          <a:stretch/>
        </p:blipFill>
        <p:spPr bwMode="auto">
          <a:xfrm>
            <a:off x="4804574" y="35184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81" t="-6782" b="1"/>
          <a:stretch/>
        </p:blipFill>
        <p:spPr>
          <a:xfrm>
            <a:off x="2695162" y="197516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177" t="-17037" r="-18331" b="-17471"/>
          <a:stretch/>
        </p:blipFill>
        <p:spPr>
          <a:xfrm>
            <a:off x="6964574" y="197516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3" t="2646" r="17467" b="-2646"/>
          <a:stretch/>
        </p:blipFill>
        <p:spPr bwMode="auto">
          <a:xfrm>
            <a:off x="3652181" y="437851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" t="-20639" r="31288" b="20639"/>
          <a:stretch/>
        </p:blipFill>
        <p:spPr bwMode="auto">
          <a:xfrm>
            <a:off x="6275513" y="437851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44223" y="2687178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2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227" y="173875"/>
            <a:ext cx="9713491" cy="645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68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2015-09-30T07:22:40Z</dcterms:created>
  <dcterms:modified xsi:type="dcterms:W3CDTF">2015-10-11T08:04:37Z</dcterms:modified>
</cp:coreProperties>
</file>