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75CC64-1E99-4AE5-A0C6-02242262A437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884FEB-64D5-4BBC-A9E2-486017673E2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do5.ru/e-book/dalnii-vostok-krai-kontrastov" TargetMode="External"/><Relationship Id="rId2" Type="http://schemas.openxmlformats.org/officeDocument/2006/relationships/hyperlink" Target="https://ruskline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eravverav.blogspot.com/2015/08/blog-post_8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465632"/>
            <a:ext cx="7851648" cy="1828800"/>
          </a:xfrm>
        </p:spPr>
        <p:txBody>
          <a:bodyPr/>
          <a:lstStyle/>
          <a:p>
            <a:r>
              <a:rPr lang="ru-RU" dirty="0" smtClean="0"/>
              <a:t>ДАЛЬНИЙ ВОСТОК-КРАЙ КОНТРАСТОВ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301208"/>
            <a:ext cx="8352928" cy="1824608"/>
          </a:xfrm>
        </p:spPr>
        <p:txBody>
          <a:bodyPr/>
          <a:lstStyle/>
          <a:p>
            <a:r>
              <a:rPr lang="ru-RU" dirty="0" smtClean="0"/>
              <a:t>Работу выполнила Варламова Милана </a:t>
            </a:r>
            <a:endParaRPr lang="ru-RU" dirty="0" smtClean="0"/>
          </a:p>
          <a:p>
            <a:r>
              <a:rPr lang="ru-RU" dirty="0" smtClean="0"/>
              <a:t>ученица </a:t>
            </a:r>
            <a:r>
              <a:rPr lang="ru-RU" dirty="0" smtClean="0"/>
              <a:t>8 класса </a:t>
            </a:r>
            <a:endParaRPr lang="ru-RU" dirty="0" smtClean="0"/>
          </a:p>
          <a:p>
            <a:r>
              <a:rPr lang="ru-RU" sz="1800" dirty="0" smtClean="0"/>
              <a:t>ГБПОУ «</a:t>
            </a:r>
            <a:r>
              <a:rPr lang="ru-RU" sz="1800" dirty="0" smtClean="0"/>
              <a:t>МССУОР№1» </a:t>
            </a:r>
            <a:r>
              <a:rPr lang="ru-RU" sz="1800" dirty="0" err="1" smtClean="0"/>
              <a:t>Москомспорта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195"/>
            <a:ext cx="5688632" cy="3613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9282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ruskline.ru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www.nado5.ru/e-book/dalnii-vostok-krai-kontrastov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veravverav.blogspot.com/2015/08/blog-post_8.html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62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2905"/>
            <a:ext cx="8229600" cy="1143000"/>
          </a:xfrm>
        </p:spPr>
        <p:txBody>
          <a:bodyPr/>
          <a:lstStyle/>
          <a:p>
            <a:r>
              <a:rPr lang="ru-RU" dirty="0" smtClean="0"/>
              <a:t>Дальний восток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340768"/>
            <a:ext cx="4195192" cy="478112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sz="7200" dirty="0"/>
          </a:p>
          <a:p>
            <a:pPr marL="0" indent="0">
              <a:buNone/>
            </a:pPr>
            <a:r>
              <a:rPr lang="ru-RU" sz="7200" dirty="0"/>
              <a:t>Бархатное поле,</a:t>
            </a:r>
          </a:p>
          <a:p>
            <a:pPr marL="0" indent="0">
              <a:buNone/>
            </a:pPr>
            <a:r>
              <a:rPr lang="ru-RU" sz="7200" dirty="0"/>
              <a:t>Матушка земля,</a:t>
            </a:r>
          </a:p>
          <a:p>
            <a:pPr marL="0" indent="0">
              <a:buNone/>
            </a:pPr>
            <a:r>
              <a:rPr lang="ru-RU" sz="7200" dirty="0"/>
              <a:t>Стройная берёзка,</a:t>
            </a:r>
          </a:p>
          <a:p>
            <a:pPr marL="0" indent="0">
              <a:buNone/>
            </a:pPr>
            <a:r>
              <a:rPr lang="ru-RU" sz="7200" dirty="0"/>
              <a:t>Это -жизнь моя.</a:t>
            </a:r>
          </a:p>
          <a:p>
            <a:pPr marL="0" indent="0">
              <a:buNone/>
            </a:pPr>
            <a:endParaRPr lang="ru-RU" sz="7200" dirty="0"/>
          </a:p>
          <a:p>
            <a:pPr marL="0" indent="0">
              <a:buNone/>
            </a:pPr>
            <a:r>
              <a:rPr lang="ru-RU" sz="7200" dirty="0"/>
              <a:t>Горы и долины,</a:t>
            </a:r>
          </a:p>
          <a:p>
            <a:pPr marL="0" indent="0">
              <a:buNone/>
            </a:pPr>
            <a:r>
              <a:rPr lang="ru-RU" sz="7200" dirty="0" err="1"/>
              <a:t>Острова,леса</a:t>
            </a:r>
            <a:r>
              <a:rPr lang="ru-RU" sz="7200" dirty="0"/>
              <a:t>,</a:t>
            </a:r>
          </a:p>
          <a:p>
            <a:pPr marL="0" indent="0">
              <a:buNone/>
            </a:pPr>
            <a:r>
              <a:rPr lang="ru-RU" sz="7200" dirty="0"/>
              <a:t>От Москвы путь</a:t>
            </a:r>
          </a:p>
          <a:p>
            <a:pPr marL="0" indent="0">
              <a:buNone/>
            </a:pPr>
            <a:r>
              <a:rPr lang="ru-RU" sz="7200" dirty="0"/>
              <a:t>длинный,</a:t>
            </a:r>
          </a:p>
          <a:p>
            <a:pPr marL="0" indent="0">
              <a:buNone/>
            </a:pPr>
            <a:r>
              <a:rPr lang="ru-RU" sz="7200" dirty="0" err="1"/>
              <a:t>Вёрсты,пояса</a:t>
            </a:r>
            <a:r>
              <a:rPr lang="ru-RU" sz="7200" dirty="0"/>
              <a:t>.</a:t>
            </a:r>
          </a:p>
          <a:p>
            <a:pPr marL="0" indent="0">
              <a:buNone/>
            </a:pPr>
            <a:endParaRPr lang="ru-RU" sz="7200" dirty="0"/>
          </a:p>
          <a:p>
            <a:pPr marL="0" indent="0">
              <a:buNone/>
            </a:pPr>
            <a:r>
              <a:rPr lang="ru-RU" sz="7200" dirty="0" smtClean="0"/>
              <a:t>.</a:t>
            </a:r>
            <a:endParaRPr lang="ru-RU" sz="7200" dirty="0"/>
          </a:p>
          <a:p>
            <a:pPr marL="0" indent="0">
              <a:buNone/>
            </a:pPr>
            <a:endParaRPr lang="ru-RU" sz="7200" dirty="0"/>
          </a:p>
          <a:p>
            <a:pPr marL="0" indent="0">
              <a:buNone/>
            </a:pPr>
            <a:endParaRPr lang="ru-RU" sz="7200" dirty="0"/>
          </a:p>
          <a:p>
            <a:endParaRPr lang="ru-RU" sz="7200" dirty="0"/>
          </a:p>
          <a:p>
            <a:endParaRPr lang="ru-RU" sz="7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15816" y="2708920"/>
            <a:ext cx="4176464" cy="44197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Реки </a:t>
            </a:r>
            <a:r>
              <a:rPr lang="ru-RU" sz="2400" dirty="0"/>
              <a:t>и </a:t>
            </a:r>
            <a:r>
              <a:rPr lang="ru-RU" sz="2400" dirty="0" smtClean="0"/>
              <a:t>озёра,</a:t>
            </a:r>
          </a:p>
          <a:p>
            <a:pPr marL="0" indent="0">
              <a:buNone/>
            </a:pPr>
            <a:r>
              <a:rPr lang="ru-RU" sz="2400" dirty="0" err="1" smtClean="0"/>
              <a:t>Города,цветы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И </a:t>
            </a:r>
            <a:r>
              <a:rPr lang="ru-RU" sz="2400" dirty="0"/>
              <a:t>у кромки море,</a:t>
            </a:r>
          </a:p>
          <a:p>
            <a:pPr marL="0" indent="0">
              <a:buNone/>
            </a:pPr>
            <a:r>
              <a:rPr lang="ru-RU" sz="2400" dirty="0"/>
              <a:t>А в тайге хребты.</a:t>
            </a:r>
          </a:p>
          <a:p>
            <a:endParaRPr lang="ru-RU" sz="2400" dirty="0"/>
          </a:p>
          <a:p>
            <a:pPr marL="0" indent="0">
              <a:buNone/>
            </a:pPr>
            <a:r>
              <a:rPr lang="ru-RU" sz="2400" dirty="0"/>
              <a:t>Ласковое море,</a:t>
            </a:r>
          </a:p>
          <a:p>
            <a:pPr marL="0" indent="0">
              <a:buNone/>
            </a:pPr>
            <a:r>
              <a:rPr lang="ru-RU" sz="2400" dirty="0"/>
              <a:t>Золотой песок,</a:t>
            </a:r>
          </a:p>
          <a:p>
            <a:pPr marL="0" indent="0">
              <a:buNone/>
            </a:pPr>
            <a:r>
              <a:rPr lang="ru-RU" sz="2400" dirty="0"/>
              <a:t>Чайки на просторе,</a:t>
            </a:r>
          </a:p>
          <a:p>
            <a:pPr marL="0" indent="0">
              <a:buNone/>
            </a:pPr>
            <a:r>
              <a:rPr lang="ru-RU" sz="2400" dirty="0"/>
              <a:t>Дальний мой Восток.</a:t>
            </a:r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337" y="1052736"/>
            <a:ext cx="4114664" cy="2314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542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Дальний Восток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Дальний Восток – один из самых крупных природных районов нашей страны. Он протянулся с северо-востока на юго-запад вдоль побережья Тихого океана на четыре тысячи пятьсот километров.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4100289" cy="229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9389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088" y="332656"/>
            <a:ext cx="8229600" cy="1143000"/>
          </a:xfrm>
        </p:spPr>
        <p:txBody>
          <a:bodyPr/>
          <a:lstStyle/>
          <a:p>
            <a:r>
              <a:rPr lang="ru-RU" dirty="0" smtClean="0"/>
              <a:t>Дальний восток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7219528" cy="2954958"/>
          </a:xfrm>
        </p:spPr>
        <p:txBody>
          <a:bodyPr>
            <a:normAutofit/>
          </a:bodyPr>
          <a:lstStyle/>
          <a:p>
            <a:r>
              <a:rPr lang="ru-RU" dirty="0"/>
              <a:t>Это восточная часть нашей страны, к которой относят области бассейнов рек, впадающих в Тихий океан, а также остров Сахалин, Курильские острова, остров Врангеля, Командорские  и </a:t>
            </a:r>
            <a:r>
              <a:rPr lang="ru-RU" dirty="0" err="1"/>
              <a:t>Шантарские</a:t>
            </a:r>
            <a:r>
              <a:rPr lang="ru-RU" dirty="0"/>
              <a:t> острова.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6888" y="3872610"/>
            <a:ext cx="4464496" cy="298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0177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0897" y="260648"/>
            <a:ext cx="8229600" cy="1143000"/>
          </a:xfrm>
        </p:spPr>
        <p:txBody>
          <a:bodyPr/>
          <a:lstStyle/>
          <a:p>
            <a:r>
              <a:rPr lang="ru-RU" dirty="0" smtClean="0"/>
              <a:t>Особенность климата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7386154" cy="373099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</a:t>
            </a:r>
            <a:r>
              <a:rPr lang="ru-RU" dirty="0" smtClean="0"/>
              <a:t>очти </a:t>
            </a:r>
            <a:r>
              <a:rPr lang="ru-RU" dirty="0"/>
              <a:t>на всей территории региона распространена многолетняя мерзлота.</a:t>
            </a:r>
          </a:p>
          <a:p>
            <a:r>
              <a:rPr lang="ru-RU" dirty="0"/>
              <a:t>Климат Дальнего Востока отличается особой контрастностью: от арктического и субарктического на севере Якутии и Камчатки, в Магаданской области и Чукотке до муссонного на </a:t>
            </a:r>
            <a:r>
              <a:rPr lang="ru-RU" dirty="0" smtClean="0"/>
              <a:t>Сахалине. </a:t>
            </a:r>
            <a:r>
              <a:rPr lang="ru-RU" dirty="0"/>
              <a:t>На большей части Якутии и северо-западе Амурской области господствует резко континентальный климат, на Камчатке и Курильских островах — морской климат. Такие различия обусловлены огромной протяжённостью территории с севера на юг </a:t>
            </a:r>
            <a:r>
              <a:rPr lang="ru-RU" dirty="0" smtClean="0"/>
              <a:t> </a:t>
            </a:r>
            <a:r>
              <a:rPr lang="ru-RU" dirty="0"/>
              <a:t>и с запада на </a:t>
            </a:r>
            <a:r>
              <a:rPr lang="ru-RU" dirty="0" smtClean="0"/>
              <a:t>восток.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5697" y="4293097"/>
            <a:ext cx="4158303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1393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Горный  инженер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5987008" cy="3744416"/>
          </a:xfrm>
        </p:spPr>
        <p:txBody>
          <a:bodyPr/>
          <a:lstStyle/>
          <a:p>
            <a:r>
              <a:rPr lang="ru-RU" dirty="0"/>
              <a:t>Ряд экспедиций в Сибирь и на Дальний Восток совершил горный инженер И. А. Лопатин. Везде, где ему приходилось работать, он собирал сведения о памятниках археологии, делал зарисовки каменных орудий, древних жилищ, бытовой утвари. Им описано 49 памятников Приморья и Сахалина.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16832"/>
            <a:ext cx="2828194" cy="4288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9411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ЭКСПЕДИЦИЯ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Очень интересная картина открылась взору археологов при раскопках у села Осиновка, недалеко от города Уссурийска. В разных местах раскопанной поверхности были рассеяны оббитые, но еще не законченные гальки, а также готовые рубила. На территории стоянки ученые обнаружили остатки древней мастерской. Крупная кварцитовая галька с обработанной сколами поверхностью служила древнему мастеру наковальней — подставкой для </a:t>
            </a:r>
            <a:r>
              <a:rPr lang="ru-RU" dirty="0" err="1"/>
              <a:t>оббивки</a:t>
            </a:r>
            <a:r>
              <a:rPr lang="ru-RU" dirty="0"/>
              <a:t> заготовок. На ней хорошо видны углубления, образовавшиеся от удара камнем по камню. Во время обработки гальку, по-видимому, вставляли в особые приспособления — зажимы, расщепляя толстый сук дерева.</a:t>
            </a:r>
          </a:p>
        </p:txBody>
      </p:sp>
    </p:spTree>
    <p:extLst>
      <p:ext uri="{BB962C8B-B14F-4D97-AF65-F5344CB8AC3E}">
        <p14:creationId xmlns:p14="http://schemas.microsoft.com/office/powerpoint/2010/main" xmlns="" val="235383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Хозяйство региона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Яркие контрасты характерны и для хозяйства региона. На Дальнем Востоке достаточно хорошо развита промышленность и сельское хозяйство. В центральной и южной части выращивается рис, картофель, соя, бобовые культуры, пшеница и разнообразные овощи.</a:t>
            </a:r>
          </a:p>
          <a:p>
            <a:endParaRPr lang="ru-RU" dirty="0"/>
          </a:p>
          <a:p>
            <a:r>
              <a:rPr lang="ru-RU" dirty="0"/>
              <a:t>Также юг Дальнего Востока специализируется на садоводстве. В северной части региона происходит изготовление дорогостоящей пушнины. На побережных территориях преобладает рыбный промысел. </a:t>
            </a:r>
          </a:p>
          <a:p>
            <a:endParaRPr lang="ru-RU" dirty="0"/>
          </a:p>
          <a:p>
            <a:r>
              <a:rPr lang="ru-RU" dirty="0"/>
              <a:t>В недрах дальневосточного края представленный масштабный ансамбль полезных ископаемых, которые редко встречаются на одной территории это медные, цветные и железные руды, золото, фосфориты, нефть, природный газ, апатиты и графиты. </a:t>
            </a:r>
          </a:p>
        </p:txBody>
      </p:sp>
    </p:spTree>
    <p:extLst>
      <p:ext uri="{BB962C8B-B14F-4D97-AF65-F5344CB8AC3E}">
        <p14:creationId xmlns:p14="http://schemas.microsoft.com/office/powerpoint/2010/main" xmlns="" val="307693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935480"/>
            <a:ext cx="6491064" cy="278966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Люди заселяли Дальний Восток с глубокой древности. Когда Европа и значительная часть Азии испытывали давление великого ледника, то на территории Дальнего Востока вообще почти отсутствовал ледниковый покров. Уникальная природа Дальнего Востока свидетельствует об этом. В уссурийской тайге и сейчас растут представители древней доледниковой флоры - бархатное дерево и маньчжурский орех, дикий виноград и лимонник, аралия и женьшень Примерно 150-200 тысяч лет тому назад в регионе появляется и человек.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53136"/>
            <a:ext cx="2736304" cy="2082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8882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</TotalTime>
  <Words>553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ДАЛЬНИЙ ВОСТОК-КРАЙ КОНТРАСТОВ</vt:lpstr>
      <vt:lpstr>Дальний восток</vt:lpstr>
      <vt:lpstr>Дальний Восток </vt:lpstr>
      <vt:lpstr>Дальний восток</vt:lpstr>
      <vt:lpstr>Особенность климата</vt:lpstr>
      <vt:lpstr>Горный  инженер</vt:lpstr>
      <vt:lpstr>ЭКСПЕДИЦИЯ</vt:lpstr>
      <vt:lpstr>Хозяйство региона</vt:lpstr>
      <vt:lpstr>Слайд 9</vt:lpstr>
      <vt:lpstr>ССЫЛКИ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Pinchuk</dc:creator>
  <cp:lastModifiedBy>Учитель</cp:lastModifiedBy>
  <cp:revision>11</cp:revision>
  <dcterms:created xsi:type="dcterms:W3CDTF">2019-04-21T18:11:16Z</dcterms:created>
  <dcterms:modified xsi:type="dcterms:W3CDTF">2019-10-09T14:04:34Z</dcterms:modified>
</cp:coreProperties>
</file>