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4" d="100"/>
          <a:sy n="84" d="100"/>
        </p:scale>
        <p:origin x="702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5B9A61-8141-45A7-BC07-EB0E73B86DC8}" type="datetimeFigureOut">
              <a:rPr lang="ru-RU" smtClean="0"/>
              <a:t>11.10.2015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20929D-1A37-4561-80ED-77FA6F1C7A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34209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5B9A61-8141-45A7-BC07-EB0E73B86DC8}" type="datetimeFigureOut">
              <a:rPr lang="ru-RU" smtClean="0"/>
              <a:t>11.10.2015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20929D-1A37-4561-80ED-77FA6F1C7A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60899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5B9A61-8141-45A7-BC07-EB0E73B86DC8}" type="datetimeFigureOut">
              <a:rPr lang="ru-RU" smtClean="0"/>
              <a:t>11.10.2015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20929D-1A37-4561-80ED-77FA6F1C7A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29289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5B9A61-8141-45A7-BC07-EB0E73B86DC8}" type="datetimeFigureOut">
              <a:rPr lang="ru-RU" smtClean="0"/>
              <a:t>11.10.2015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20929D-1A37-4561-80ED-77FA6F1C7A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87204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5B9A61-8141-45A7-BC07-EB0E73B86DC8}" type="datetimeFigureOut">
              <a:rPr lang="ru-RU" smtClean="0"/>
              <a:t>11.10.2015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20929D-1A37-4561-80ED-77FA6F1C7A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97992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5B9A61-8141-45A7-BC07-EB0E73B86DC8}" type="datetimeFigureOut">
              <a:rPr lang="ru-RU" smtClean="0"/>
              <a:t>11.10.2015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20929D-1A37-4561-80ED-77FA6F1C7A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44607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5B9A61-8141-45A7-BC07-EB0E73B86DC8}" type="datetimeFigureOut">
              <a:rPr lang="ru-RU" smtClean="0"/>
              <a:t>11.10.2015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20929D-1A37-4561-80ED-77FA6F1C7A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54025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5B9A61-8141-45A7-BC07-EB0E73B86DC8}" type="datetimeFigureOut">
              <a:rPr lang="ru-RU" smtClean="0"/>
              <a:t>11.10.2015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20929D-1A37-4561-80ED-77FA6F1C7A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63396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5B9A61-8141-45A7-BC07-EB0E73B86DC8}" type="datetimeFigureOut">
              <a:rPr lang="ru-RU" smtClean="0"/>
              <a:t>11.10.2015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20929D-1A37-4561-80ED-77FA6F1C7A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03887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5B9A61-8141-45A7-BC07-EB0E73B86DC8}" type="datetimeFigureOut">
              <a:rPr lang="ru-RU" smtClean="0"/>
              <a:t>11.10.2015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20929D-1A37-4561-80ED-77FA6F1C7A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08167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5B9A61-8141-45A7-BC07-EB0E73B86DC8}" type="datetimeFigureOut">
              <a:rPr lang="ru-RU" smtClean="0"/>
              <a:t>11.10.2015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20929D-1A37-4561-80ED-77FA6F1C7A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20263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5B9A61-8141-45A7-BC07-EB0E73B86DC8}" type="datetimeFigureOut">
              <a:rPr lang="ru-RU" smtClean="0"/>
              <a:t>11.10.2015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20929D-1A37-4561-80ED-77FA6F1C7A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55049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jp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2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6" name="Rectangle 23"/>
          <p:cNvSpPr>
            <a:spLocks noChangeArrowheads="1"/>
          </p:cNvSpPr>
          <p:nvPr/>
        </p:nvSpPr>
        <p:spPr bwMode="auto">
          <a:xfrm>
            <a:off x="0" y="45720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7" name="Rectangle 24"/>
          <p:cNvSpPr>
            <a:spLocks noChangeArrowheads="1"/>
          </p:cNvSpPr>
          <p:nvPr/>
        </p:nvSpPr>
        <p:spPr bwMode="auto">
          <a:xfrm>
            <a:off x="0" y="9144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/>
            </a:r>
            <a:br>
              <a:rPr kumimoji="0" lang="ru-RU" alt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8" name="Rectangle 25"/>
          <p:cNvSpPr>
            <a:spLocks noChangeArrowheads="1"/>
          </p:cNvSpPr>
          <p:nvPr/>
        </p:nvSpPr>
        <p:spPr bwMode="auto">
          <a:xfrm>
            <a:off x="0" y="9144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/>
            </a:r>
            <a:br>
              <a:rPr kumimoji="0" lang="ru-RU" alt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9" name="Rectangle 26"/>
          <p:cNvSpPr>
            <a:spLocks noChangeArrowheads="1"/>
          </p:cNvSpPr>
          <p:nvPr/>
        </p:nvSpPr>
        <p:spPr bwMode="auto">
          <a:xfrm>
            <a:off x="0" y="9144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0" name="Rectangle 27"/>
          <p:cNvSpPr>
            <a:spLocks noChangeArrowheads="1"/>
          </p:cNvSpPr>
          <p:nvPr/>
        </p:nvSpPr>
        <p:spPr bwMode="auto">
          <a:xfrm>
            <a:off x="0" y="91440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                           </a:t>
            </a:r>
            <a:endParaRPr kumimoji="0" lang="ru-RU" altLang="ru-RU" sz="9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  </a:t>
            </a: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6000" y="228600"/>
            <a:ext cx="8640000" cy="6480000"/>
          </a:xfrm>
          <a:prstGeom prst="roundRect">
            <a:avLst/>
          </a:prstGeom>
          <a:ln w="57150">
            <a:solidFill>
              <a:srgbClr val="0070C0"/>
            </a:solidFill>
          </a:ln>
        </p:spPr>
      </p:pic>
    </p:spTree>
    <p:extLst>
      <p:ext uri="{BB962C8B-B14F-4D97-AF65-F5344CB8AC3E}">
        <p14:creationId xmlns:p14="http://schemas.microsoft.com/office/powerpoint/2010/main" val="6577935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6667" b="-16667"/>
          <a:stretch/>
        </p:blipFill>
        <p:spPr bwMode="auto">
          <a:xfrm>
            <a:off x="1063624" y="739456"/>
            <a:ext cx="3960000" cy="3960000"/>
          </a:xfrm>
          <a:prstGeom prst="roundRect">
            <a:avLst/>
          </a:prstGeom>
          <a:ln w="57150">
            <a:solidFill>
              <a:srgbClr val="0070C0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Рисунок 4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6387" r="-6387"/>
          <a:stretch/>
        </p:blipFill>
        <p:spPr bwMode="auto">
          <a:xfrm>
            <a:off x="7398701" y="739456"/>
            <a:ext cx="3960000" cy="3960000"/>
          </a:xfrm>
          <a:prstGeom prst="roundRect">
            <a:avLst/>
          </a:prstGeom>
          <a:ln w="57150">
            <a:solidFill>
              <a:srgbClr val="0070C0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6" name="Скругленный прямоугольник 5"/>
          <p:cNvSpPr/>
          <p:nvPr/>
        </p:nvSpPr>
        <p:spPr>
          <a:xfrm>
            <a:off x="1063624" y="5470595"/>
            <a:ext cx="3960000" cy="612000"/>
          </a:xfrm>
          <a:prstGeom prst="roundRect">
            <a:avLst/>
          </a:prstGeom>
          <a:noFill/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3011170" y="5470595"/>
            <a:ext cx="0" cy="612000"/>
          </a:xfrm>
          <a:prstGeom prst="line">
            <a:avLst/>
          </a:prstGeom>
          <a:ln w="571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Блок-схема: узел 9"/>
          <p:cNvSpPr/>
          <p:nvPr/>
        </p:nvSpPr>
        <p:spPr>
          <a:xfrm>
            <a:off x="2184954" y="5556220"/>
            <a:ext cx="432000" cy="432000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14" name="Блок-схема: узел 13"/>
          <p:cNvSpPr/>
          <p:nvPr/>
        </p:nvSpPr>
        <p:spPr>
          <a:xfrm>
            <a:off x="1369395" y="5556220"/>
            <a:ext cx="432000" cy="432000"/>
          </a:xfrm>
          <a:prstGeom prst="flowChartConnector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19" name="Блок-схема: узел 18"/>
          <p:cNvSpPr/>
          <p:nvPr/>
        </p:nvSpPr>
        <p:spPr>
          <a:xfrm>
            <a:off x="4248724" y="5556220"/>
            <a:ext cx="432000" cy="432000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20" name="Блок-схема: узел 19"/>
          <p:cNvSpPr/>
          <p:nvPr/>
        </p:nvSpPr>
        <p:spPr>
          <a:xfrm>
            <a:off x="3433165" y="5556220"/>
            <a:ext cx="432000" cy="432000"/>
          </a:xfrm>
          <a:prstGeom prst="flowChartConnector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7398701" y="5470595"/>
            <a:ext cx="3960000" cy="612000"/>
          </a:xfrm>
          <a:prstGeom prst="roundRect">
            <a:avLst/>
          </a:prstGeom>
          <a:noFill/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cxnSp>
        <p:nvCxnSpPr>
          <p:cNvPr id="22" name="Прямая соединительная линия 21"/>
          <p:cNvCxnSpPr/>
          <p:nvPr/>
        </p:nvCxnSpPr>
        <p:spPr>
          <a:xfrm>
            <a:off x="8948561" y="5470595"/>
            <a:ext cx="0" cy="612000"/>
          </a:xfrm>
          <a:prstGeom prst="line">
            <a:avLst/>
          </a:prstGeom>
          <a:ln w="571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Блок-схема: узел 22"/>
          <p:cNvSpPr/>
          <p:nvPr/>
        </p:nvSpPr>
        <p:spPr>
          <a:xfrm>
            <a:off x="8357612" y="5560595"/>
            <a:ext cx="432000" cy="432000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24" name="Блок-схема: узел 23"/>
          <p:cNvSpPr/>
          <p:nvPr/>
        </p:nvSpPr>
        <p:spPr>
          <a:xfrm>
            <a:off x="7619841" y="5560595"/>
            <a:ext cx="432000" cy="432000"/>
          </a:xfrm>
          <a:prstGeom prst="flowChartConnector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25" name="Блок-схема: узел 24"/>
          <p:cNvSpPr/>
          <p:nvPr/>
        </p:nvSpPr>
        <p:spPr>
          <a:xfrm>
            <a:off x="9930215" y="5560595"/>
            <a:ext cx="432000" cy="432000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26" name="Блок-схема: узел 25"/>
          <p:cNvSpPr/>
          <p:nvPr/>
        </p:nvSpPr>
        <p:spPr>
          <a:xfrm>
            <a:off x="9185160" y="5560595"/>
            <a:ext cx="432000" cy="432000"/>
          </a:xfrm>
          <a:prstGeom prst="flowChartConnector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27" name="Блок-схема: узел 26"/>
          <p:cNvSpPr/>
          <p:nvPr/>
        </p:nvSpPr>
        <p:spPr>
          <a:xfrm>
            <a:off x="10667986" y="5560595"/>
            <a:ext cx="432000" cy="432000"/>
          </a:xfrm>
          <a:prstGeom prst="flowChartConnector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04474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5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8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1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4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7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0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3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6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9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0" grpId="0" animBg="1"/>
      <p:bldP spid="14" grpId="0" animBg="1"/>
      <p:bldP spid="19" grpId="0" animBg="1"/>
      <p:bldP spid="20" grpId="0" animBg="1"/>
      <p:bldP spid="21" grpId="0" animBg="1"/>
      <p:bldP spid="23" grpId="0" animBg="1"/>
      <p:bldP spid="24" grpId="0" animBg="1"/>
      <p:bldP spid="25" grpId="0" animBg="1"/>
      <p:bldP spid="26" grpId="0" animBg="1"/>
      <p:bldP spid="2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8830" r="-14432"/>
          <a:stretch/>
        </p:blipFill>
        <p:spPr bwMode="auto">
          <a:xfrm>
            <a:off x="4979670" y="392700"/>
            <a:ext cx="2160000" cy="2160000"/>
          </a:xfrm>
          <a:prstGeom prst="ellipse">
            <a:avLst/>
          </a:prstGeom>
          <a:ln w="5715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Рисунок 4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3457" t="-20000" r="-14401" b="-7858"/>
          <a:stretch/>
        </p:blipFill>
        <p:spPr>
          <a:xfrm>
            <a:off x="2819670" y="1866900"/>
            <a:ext cx="2160000" cy="2160000"/>
          </a:xfrm>
          <a:prstGeom prst="ellipse">
            <a:avLst/>
          </a:prstGeom>
          <a:ln w="57150">
            <a:solidFill>
              <a:srgbClr val="0070C0"/>
            </a:solidFill>
          </a:ln>
        </p:spPr>
      </p:pic>
      <p:pic>
        <p:nvPicPr>
          <p:cNvPr id="6" name="Рисунок 5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34" t="-9470" r="7122" b="-7909"/>
          <a:stretch/>
        </p:blipFill>
        <p:spPr bwMode="auto">
          <a:xfrm>
            <a:off x="7139670" y="1786890"/>
            <a:ext cx="2160000" cy="2160000"/>
          </a:xfrm>
          <a:prstGeom prst="ellipse">
            <a:avLst/>
          </a:prstGeom>
          <a:ln w="5715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7" name="Рисунок 6"/>
          <p:cNvPicPr/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3754" t="-13280" r="-8065" b="-10577"/>
          <a:stretch/>
        </p:blipFill>
        <p:spPr bwMode="auto">
          <a:xfrm>
            <a:off x="3582670" y="4309745"/>
            <a:ext cx="2160000" cy="2160000"/>
          </a:xfrm>
          <a:prstGeom prst="ellipse">
            <a:avLst/>
          </a:prstGeom>
          <a:ln w="57150">
            <a:solidFill>
              <a:srgbClr val="0070C0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8" name="Рисунок 7"/>
          <p:cNvPicPr/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6857" r="-3974" b="-5124"/>
          <a:stretch/>
        </p:blipFill>
        <p:spPr bwMode="auto">
          <a:xfrm>
            <a:off x="6425565" y="4309745"/>
            <a:ext cx="2160000" cy="2160000"/>
          </a:xfrm>
          <a:prstGeom prst="ellipse">
            <a:avLst/>
          </a:prstGeom>
          <a:ln w="57150">
            <a:solidFill>
              <a:srgbClr val="0070C0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9" name="Прямоугольник 8"/>
          <p:cNvSpPr/>
          <p:nvPr/>
        </p:nvSpPr>
        <p:spPr>
          <a:xfrm>
            <a:off x="5718473" y="2740085"/>
            <a:ext cx="731290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9600" b="0" cap="none" spc="0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Book Antiqua" panose="02040602050305030304" pitchFamily="18" charset="0"/>
              </a:rPr>
              <a:t>?</a:t>
            </a:r>
            <a:endParaRPr lang="ru-RU" sz="9600" b="0" cap="none" spc="0" dirty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Book Antiqua" panose="020406020503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25395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562" y="0"/>
            <a:ext cx="11372768" cy="68603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69715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</TotalTime>
  <Words>3</Words>
  <Application>Microsoft Office PowerPoint</Application>
  <PresentationFormat>Широкоэкранный</PresentationFormat>
  <Paragraphs>6</Paragraphs>
  <Slides>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10" baseType="lpstr">
      <vt:lpstr>Arial</vt:lpstr>
      <vt:lpstr>Book Antiqua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Лала</dc:creator>
  <cp:lastModifiedBy>Лала</cp:lastModifiedBy>
  <cp:revision>4</cp:revision>
  <dcterms:created xsi:type="dcterms:W3CDTF">2015-10-10T09:37:22Z</dcterms:created>
  <dcterms:modified xsi:type="dcterms:W3CDTF">2015-10-11T08:06:05Z</dcterms:modified>
</cp:coreProperties>
</file>