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FD19-2FAE-4175-908F-C141CE7C33C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522E-6AAD-46CB-B0FD-18B0560415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929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FD19-2FAE-4175-908F-C141CE7C33C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522E-6AAD-46CB-B0FD-18B0560415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97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FD19-2FAE-4175-908F-C141CE7C33C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522E-6AAD-46CB-B0FD-18B0560415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689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FD19-2FAE-4175-908F-C141CE7C33C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522E-6AAD-46CB-B0FD-18B0560415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719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FD19-2FAE-4175-908F-C141CE7C33C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522E-6AAD-46CB-B0FD-18B0560415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198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FD19-2FAE-4175-908F-C141CE7C33C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522E-6AAD-46CB-B0FD-18B0560415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377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FD19-2FAE-4175-908F-C141CE7C33C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522E-6AAD-46CB-B0FD-18B0560415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078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FD19-2FAE-4175-908F-C141CE7C33C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522E-6AAD-46CB-B0FD-18B0560415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850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FD19-2FAE-4175-908F-C141CE7C33C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522E-6AAD-46CB-B0FD-18B0560415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37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FD19-2FAE-4175-908F-C141CE7C33C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522E-6AAD-46CB-B0FD-18B0560415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307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FD19-2FAE-4175-908F-C141CE7C33C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A522E-6AAD-46CB-B0FD-18B0560415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907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8FD19-2FAE-4175-908F-C141CE7C33C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A522E-6AAD-46CB-B0FD-18B0560415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708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042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3" r="12913"/>
          <a:stretch/>
        </p:blipFill>
        <p:spPr bwMode="auto">
          <a:xfrm>
            <a:off x="7382263" y="513607"/>
            <a:ext cx="3960000" cy="3960000"/>
          </a:xfrm>
          <a:prstGeom prst="roundRect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757" y="513607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7504183" y="5521746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8757" y="5521746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317643" y="5511479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484183" y="5521746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узел 9"/>
          <p:cNvSpPr/>
          <p:nvPr/>
        </p:nvSpPr>
        <p:spPr>
          <a:xfrm>
            <a:off x="2646048" y="5628861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4166856" y="561287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9813827" y="5611746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8578125" y="5611746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10660995" y="5611746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7825154" y="5611746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3426672" y="5611746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1427057" y="5611746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151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89" t="-16378" r="-6781" b="-16881"/>
          <a:stretch/>
        </p:blipFill>
        <p:spPr bwMode="auto">
          <a:xfrm>
            <a:off x="5085612" y="250132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8" r="1748"/>
          <a:stretch/>
        </p:blipFill>
        <p:spPr bwMode="auto">
          <a:xfrm>
            <a:off x="2925612" y="2051023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77" t="-41999" r="1373" b="-13486"/>
          <a:stretch/>
        </p:blipFill>
        <p:spPr bwMode="auto">
          <a:xfrm>
            <a:off x="7245612" y="2051023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8" r="22534"/>
          <a:stretch/>
        </p:blipFill>
        <p:spPr bwMode="auto">
          <a:xfrm>
            <a:off x="6458800" y="4442254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97" t="-6143" r="-13474" b="-2547"/>
          <a:stretch/>
        </p:blipFill>
        <p:spPr bwMode="auto">
          <a:xfrm>
            <a:off x="3712425" y="4442254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799967" y="2641363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455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48" y="0"/>
            <a:ext cx="10974832" cy="6859270"/>
          </a:xfrm>
        </p:spPr>
      </p:pic>
    </p:spTree>
    <p:extLst>
      <p:ext uri="{BB962C8B-B14F-4D97-AF65-F5344CB8AC3E}">
        <p14:creationId xmlns:p14="http://schemas.microsoft.com/office/powerpoint/2010/main" val="1464626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028" y="0"/>
            <a:ext cx="68219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921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</Words>
  <Application>Microsoft Office PowerPoint</Application>
  <PresentationFormat>Широкоэкранный</PresentationFormat>
  <Paragraphs>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7</cp:revision>
  <dcterms:created xsi:type="dcterms:W3CDTF">2015-10-08T07:44:30Z</dcterms:created>
  <dcterms:modified xsi:type="dcterms:W3CDTF">2015-10-12T16:04:40Z</dcterms:modified>
</cp:coreProperties>
</file>