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2562124775&amp;t=3&amp;plc=WEB&amp;tkn=*5RTvaRWsneUIRBvgC2zIKsgC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4067175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602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2562124519&amp;t=3&amp;plc=WEB&amp;tkn=*LnBwY0dajqzI19wbo0hAkKDhoW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20688"/>
            <a:ext cx="4067175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644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2562124263&amp;t=3&amp;plc=WEB&amp;tkn=*Rb8kEYgCr_FtO_oWYXHYg-lkZ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4067175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975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2562124007&amp;t=3&amp;plc=WEB&amp;tkn=*F27hCsf-iNLLXxzM-zEcPZjB3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76672"/>
            <a:ext cx="4067175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013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62562123751&amp;t=3&amp;plc=WEB&amp;tkn=*ZtTmMh7WPJj0pnVyXRIWvOoXq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32656"/>
            <a:ext cx="4067175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66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mycdn.me/image?id=862562123495&amp;t=3&amp;plc=WEB&amp;tkn=*ihBcF1FEQ2UaU1ONDIgRbGJDf_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6672"/>
            <a:ext cx="4067175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812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1</cp:revision>
  <dcterms:created xsi:type="dcterms:W3CDTF">2015-03-08T12:51:12Z</dcterms:created>
  <dcterms:modified xsi:type="dcterms:W3CDTF">2017-12-17T11:54:04Z</dcterms:modified>
</cp:coreProperties>
</file>