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mycdn.me/image?id=862960388071&amp;t=0&amp;plc=WEB&amp;tkn=*agVWUP58wmLfUf7Nz2EyCUmWqm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32656"/>
            <a:ext cx="7560840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7633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mycdn.me/image?id=862960387815&amp;t=0&amp;plc=WEB&amp;tkn=*KgUPL2NHiiB7FMXstX3adYwiUJ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2656"/>
            <a:ext cx="7992888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0723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.mycdn.me/image?id=862960387559&amp;t=0&amp;plc=WEB&amp;tkn=*KIBwRjCoVg1GRClKxNQt4N66wL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8280920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8595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.mycdn.me/image?id=862960387303&amp;t=0&amp;plc=WEB&amp;tkn=*dD_1nMb9FFXYe-Pym0GbBLxlWC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32656"/>
            <a:ext cx="7848872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85636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.mycdn.me/image?id=862960387047&amp;t=0&amp;plc=WEB&amp;tkn=*_EPo4qooVjeymu83_zhgnxEc1Y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064896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2888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.mycdn.me/image?id=862960386791&amp;t=0&amp;plc=WEB&amp;tkn=*EgAHDax-09fVB7pw996G9FF5cD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496944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34426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31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Базовая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Diana</dc:creator>
  <cp:lastModifiedBy>Наталья</cp:lastModifiedBy>
  <cp:revision>2</cp:revision>
  <dcterms:created xsi:type="dcterms:W3CDTF">2015-03-08T12:51:12Z</dcterms:created>
  <dcterms:modified xsi:type="dcterms:W3CDTF">2017-12-23T18:14:30Z</dcterms:modified>
</cp:coreProperties>
</file>