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70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C2290-303D-4D0B-957A-71680403C6D8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C1B2-8713-40A6-B0EF-150C41FF8A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1227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C2290-303D-4D0B-957A-71680403C6D8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C1B2-8713-40A6-B0EF-150C41FF8A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7273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C2290-303D-4D0B-957A-71680403C6D8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C1B2-8713-40A6-B0EF-150C41FF8A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8756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C2290-303D-4D0B-957A-71680403C6D8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C1B2-8713-40A6-B0EF-150C41FF8A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411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C2290-303D-4D0B-957A-71680403C6D8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C1B2-8713-40A6-B0EF-150C41FF8A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255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C2290-303D-4D0B-957A-71680403C6D8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C1B2-8713-40A6-B0EF-150C41FF8A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34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C2290-303D-4D0B-957A-71680403C6D8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C1B2-8713-40A6-B0EF-150C41FF8A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9019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C2290-303D-4D0B-957A-71680403C6D8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C1B2-8713-40A6-B0EF-150C41FF8A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3814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C2290-303D-4D0B-957A-71680403C6D8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C1B2-8713-40A6-B0EF-150C41FF8A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5520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C2290-303D-4D0B-957A-71680403C6D8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C1B2-8713-40A6-B0EF-150C41FF8A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4681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C2290-303D-4D0B-957A-71680403C6D8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AC1B2-8713-40A6-B0EF-150C41FF8A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7637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5C2290-303D-4D0B-957A-71680403C6D8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AC1B2-8713-40A6-B0EF-150C41FF8A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8316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Рисунок 2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0649" y="228600"/>
            <a:ext cx="8640000" cy="6480000"/>
          </a:xfrm>
          <a:prstGeom prst="roundRect">
            <a:avLst/>
          </a:prstGeom>
          <a:ln w="57150">
            <a:solidFill>
              <a:srgbClr val="0070C0"/>
            </a:solidFill>
          </a:ln>
        </p:spPr>
      </p:pic>
      <p:sp>
        <p:nvSpPr>
          <p:cNvPr id="28" name="Rectangle 25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9" name="Rectangle 26"/>
          <p:cNvSpPr>
            <a:spLocks noChangeArrowheads="1"/>
          </p:cNvSpPr>
          <p:nvPr/>
        </p:nvSpPr>
        <p:spPr bwMode="auto">
          <a:xfrm>
            <a:off x="0" y="4572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245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7" t="-11204" r="8501" b="-17263"/>
          <a:stretch/>
        </p:blipFill>
        <p:spPr bwMode="auto">
          <a:xfrm>
            <a:off x="855428" y="496263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4915" y="496263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855428" y="5399099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494915" y="5422594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3116733" y="5422594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8893890" y="5399099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978178" y="5399099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Блок-схема: узел 10"/>
          <p:cNvSpPr/>
          <p:nvPr/>
        </p:nvSpPr>
        <p:spPr>
          <a:xfrm>
            <a:off x="991388" y="5489099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1464662" y="5483813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2086663" y="5491486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2563915" y="5483813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3232636" y="5483813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3789769" y="5491486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7726661" y="5523559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8333521" y="5523559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9" name="Блок-схема: узел 18"/>
          <p:cNvSpPr/>
          <p:nvPr/>
        </p:nvSpPr>
        <p:spPr>
          <a:xfrm>
            <a:off x="9137668" y="5524918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0" name="Блок-схема: узел 19"/>
          <p:cNvSpPr/>
          <p:nvPr/>
        </p:nvSpPr>
        <p:spPr>
          <a:xfrm>
            <a:off x="9884948" y="5523559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1" name="Блок-схема: узел 20"/>
          <p:cNvSpPr/>
          <p:nvPr/>
        </p:nvSpPr>
        <p:spPr>
          <a:xfrm>
            <a:off x="10620178" y="5524606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2" name="Блок-схема: узел 21"/>
          <p:cNvSpPr/>
          <p:nvPr/>
        </p:nvSpPr>
        <p:spPr>
          <a:xfrm>
            <a:off x="4307296" y="5496995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4767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9923" r="-29923"/>
          <a:stretch/>
        </p:blipFill>
        <p:spPr bwMode="auto">
          <a:xfrm>
            <a:off x="4978645" y="591842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349" t="-10080" r="-18535" b="-6348"/>
          <a:stretch/>
        </p:blipFill>
        <p:spPr bwMode="auto">
          <a:xfrm>
            <a:off x="6916665" y="2378097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880" t="4292" r="-16093" b="7725"/>
          <a:stretch/>
        </p:blipFill>
        <p:spPr bwMode="auto">
          <a:xfrm>
            <a:off x="4995790" y="4309132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474" t="-424" r="-32834" b="7772"/>
          <a:stretch/>
        </p:blipFill>
        <p:spPr bwMode="auto">
          <a:xfrm>
            <a:off x="3036180" y="2390797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710145" y="2685967"/>
            <a:ext cx="73129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96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 Antiqua" panose="02040602050305030304" pitchFamily="18" charset="0"/>
              </a:rPr>
              <a:t>?</a:t>
            </a:r>
            <a:endParaRPr lang="ru-RU" sz="96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3365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482" y="262890"/>
            <a:ext cx="10247940" cy="6595110"/>
          </a:xfrm>
        </p:spPr>
      </p:pic>
    </p:spTree>
    <p:extLst>
      <p:ext uri="{BB962C8B-B14F-4D97-AF65-F5344CB8AC3E}">
        <p14:creationId xmlns:p14="http://schemas.microsoft.com/office/powerpoint/2010/main" val="4204650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</Words>
  <Application>Microsoft Office PowerPoint</Application>
  <PresentationFormat>Широкоэкранный</PresentationFormat>
  <Paragraphs>1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Book Antiqua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Лала</dc:creator>
  <cp:lastModifiedBy>Лала</cp:lastModifiedBy>
  <cp:revision>3</cp:revision>
  <dcterms:created xsi:type="dcterms:W3CDTF">2015-10-08T07:28:46Z</dcterms:created>
  <dcterms:modified xsi:type="dcterms:W3CDTF">2015-10-12T15:56:59Z</dcterms:modified>
</cp:coreProperties>
</file>