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3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6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8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0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10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7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1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80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78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4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222D2-045C-462D-8CD8-9D53034BEFF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42003-A07F-4EF0-80EF-054F64DDDB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3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3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40449" y="515349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434304" y="515349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01450" y="515349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556629" y="515349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988233" y="52463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492623" y="524349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895204" y="524349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665778" y="524349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997013" y="524633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818067" y="524349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317558" y="524349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315041" y="524719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817049" y="524443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866977" y="524349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718194" y="524349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20" name="Рисунок 1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" r="1491"/>
          <a:stretch/>
        </p:blipFill>
        <p:spPr bwMode="auto">
          <a:xfrm>
            <a:off x="7434304" y="62068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25" r="-7225"/>
          <a:stretch/>
        </p:blipFill>
        <p:spPr>
          <a:xfrm>
            <a:off x="940449" y="62068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4745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" t="5333" r="-100" b="-5333"/>
          <a:stretch/>
        </p:blipFill>
        <p:spPr>
          <a:xfrm>
            <a:off x="2656930" y="38560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7" r="12417"/>
          <a:stretch/>
        </p:blipFill>
        <p:spPr bwMode="auto">
          <a:xfrm>
            <a:off x="7375070" y="38560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-5945" r="-2111" b="-2547"/>
          <a:stretch/>
        </p:blipFill>
        <p:spPr bwMode="auto">
          <a:xfrm>
            <a:off x="2656930" y="65420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-8333"/>
          <a:stretch/>
        </p:blipFill>
        <p:spPr bwMode="auto">
          <a:xfrm>
            <a:off x="7375070" y="65420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30355" y="2644170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4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29" y="245056"/>
            <a:ext cx="9145836" cy="634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4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6</cp:revision>
  <dcterms:created xsi:type="dcterms:W3CDTF">2015-09-30T07:18:43Z</dcterms:created>
  <dcterms:modified xsi:type="dcterms:W3CDTF">2015-10-11T08:02:58Z</dcterms:modified>
</cp:coreProperties>
</file>