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76" r:id="rId2"/>
    <p:sldId id="269" r:id="rId3"/>
    <p:sldId id="273" r:id="rId4"/>
    <p:sldId id="274" r:id="rId5"/>
    <p:sldId id="262" r:id="rId6"/>
    <p:sldId id="264" r:id="rId7"/>
    <p:sldId id="260" r:id="rId8"/>
    <p:sldId id="265" r:id="rId9"/>
    <p:sldId id="261" r:id="rId10"/>
    <p:sldId id="275" r:id="rId11"/>
    <p:sldId id="258" r:id="rId12"/>
    <p:sldId id="256" r:id="rId13"/>
    <p:sldId id="259" r:id="rId14"/>
    <p:sldId id="270" r:id="rId15"/>
    <p:sldId id="27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4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213E-FEE1-41D6-BD38-18AB3074E6EC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50DCC-7E03-46E9-9103-1FBDE4932D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213E-FEE1-41D6-BD38-18AB3074E6EC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50DCC-7E03-46E9-9103-1FBDE4932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213E-FEE1-41D6-BD38-18AB3074E6EC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50DCC-7E03-46E9-9103-1FBDE4932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213E-FEE1-41D6-BD38-18AB3074E6EC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50DCC-7E03-46E9-9103-1FBDE4932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213E-FEE1-41D6-BD38-18AB3074E6EC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F750DCC-7E03-46E9-9103-1FBDE4932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213E-FEE1-41D6-BD38-18AB3074E6EC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50DCC-7E03-46E9-9103-1FBDE4932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213E-FEE1-41D6-BD38-18AB3074E6EC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50DCC-7E03-46E9-9103-1FBDE4932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213E-FEE1-41D6-BD38-18AB3074E6EC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50DCC-7E03-46E9-9103-1FBDE4932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213E-FEE1-41D6-BD38-18AB3074E6EC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50DCC-7E03-46E9-9103-1FBDE4932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213E-FEE1-41D6-BD38-18AB3074E6EC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50DCC-7E03-46E9-9103-1FBDE4932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213E-FEE1-41D6-BD38-18AB3074E6EC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50DCC-7E03-46E9-9103-1FBDE4932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764213E-FEE1-41D6-BD38-18AB3074E6EC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F750DCC-7E03-46E9-9103-1FBDE4932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Тема урока: Какие </a:t>
            </a:r>
            <a:r>
              <a:rPr lang="ru-RU" dirty="0">
                <a:solidFill>
                  <a:schemeClr val="tx1"/>
                </a:solidFill>
              </a:rPr>
              <a:t>бывают города. Город будущего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Урок изобразительного искусства в 4 классе</a:t>
            </a:r>
          </a:p>
          <a:p>
            <a:r>
              <a:rPr lang="ru-RU" dirty="0"/>
              <a:t>Цель</a:t>
            </a:r>
            <a:r>
              <a:rPr lang="ru-RU" dirty="0" smtClean="0"/>
              <a:t>: Формирование </a:t>
            </a:r>
            <a:r>
              <a:rPr lang="ru-RU" dirty="0"/>
              <a:t>творческого воображения при изображении </a:t>
            </a:r>
            <a:r>
              <a:rPr lang="ru-RU"/>
              <a:t>города </a:t>
            </a:r>
            <a:r>
              <a:rPr lang="ru-RU" smtClean="0"/>
              <a:t>будущего</a:t>
            </a:r>
          </a:p>
          <a:p>
            <a:r>
              <a:rPr lang="ru-RU" smtClean="0"/>
              <a:t>     </a:t>
            </a:r>
            <a:r>
              <a:rPr lang="ru-RU" dirty="0" smtClean="0"/>
              <a:t>презентацию выполнила: учитель изобразительного искусства МОБУ «СОШ №16» </a:t>
            </a:r>
          </a:p>
          <a:p>
            <a:pPr marL="137160" indent="0">
              <a:buNone/>
            </a:pPr>
            <a:r>
              <a:rPr lang="ru-RU" dirty="0" smtClean="0"/>
              <a:t>г. Минусинска </a:t>
            </a:r>
          </a:p>
          <a:p>
            <a:pPr marL="137160" indent="0">
              <a:buNone/>
            </a:pPr>
            <a:r>
              <a:rPr lang="ru-RU" dirty="0" smtClean="0"/>
              <a:t>Петрашова Светлана Викторовна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24" y="214290"/>
            <a:ext cx="642942" cy="4500594"/>
          </a:xfrm>
        </p:spPr>
        <p:txBody>
          <a:bodyPr>
            <a:normAutofit/>
          </a:bodyPr>
          <a:lstStyle/>
          <a:p>
            <a:r>
              <a:rPr lang="ru-RU" sz="3200" dirty="0" err="1" smtClean="0">
                <a:solidFill>
                  <a:srgbClr val="C00000"/>
                </a:solidFill>
              </a:rPr>
              <a:t>иннополис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9698" name="Picture 2" descr="https://likes.ru/uploads/place/image/8299/super_medium_ca3d6a294d9e59152c3354e87ec759f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2852"/>
            <a:ext cx="4286248" cy="2472835"/>
          </a:xfrm>
          <a:prstGeom prst="rect">
            <a:avLst/>
          </a:prstGeom>
          <a:noFill/>
        </p:spPr>
      </p:pic>
      <p:pic>
        <p:nvPicPr>
          <p:cNvPr id="29700" name="Picture 4" descr="https://www.personalguide.ru/dir_images/photo_file_81354_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42" y="214290"/>
            <a:ext cx="3536181" cy="2357454"/>
          </a:xfrm>
          <a:prstGeom prst="rect">
            <a:avLst/>
          </a:prstGeom>
          <a:noFill/>
        </p:spPr>
      </p:pic>
      <p:pic>
        <p:nvPicPr>
          <p:cNvPr id="29702" name="Picture 6" descr="http://brand.innopolis.ru/upload/resize_cache/iblock/e96/1400_950_1/5c92c1b51e3dcb1db99ab85e566cc31b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42" y="2571744"/>
            <a:ext cx="3500462" cy="232780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571604" y="428604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технопарк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357818" y="285728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университет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9706" name="Picture 10" descr="http://filminrussia.ru/images/rofc/tatarstan/innopolis_university_1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42" y="5000636"/>
            <a:ext cx="3571900" cy="1857364"/>
          </a:xfrm>
          <a:prstGeom prst="rect">
            <a:avLst/>
          </a:prstGeom>
          <a:noFill/>
        </p:spPr>
      </p:pic>
      <p:pic>
        <p:nvPicPr>
          <p:cNvPr id="29708" name="Picture 12" descr="http://i5.photo.2gis.com/images/branch/21/2955487261994795_30b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43182"/>
            <a:ext cx="4286280" cy="2428892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571472" y="2786058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Спортивный комплекс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29710" name="Picture 14" descr="https://avatars.mds.yandex.net/get-zen_doc/133957/pub_5a36506ff03173480b6580ab_5a366484256d5ca42277e662/scale_1200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7356" y="4807551"/>
            <a:ext cx="3071834" cy="2050449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5429256" y="5143512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общежитие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0" y="5572140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Жилые дома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Линейная перспектива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s://northernrose17.files.wordpress.com/2015/04/cityscape_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42984"/>
            <a:ext cx="9144000" cy="5500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428604"/>
            <a:ext cx="8229600" cy="700078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Линейная и воздушная перспектива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ÐÐµÑÐµÐ²ÑÑ Ð² Ð¿ÐµÑÑÐ¿ÐµÐºÑÐ¸Ð²Ðµ, ÐºÐ°ÑÐ°Ð½Ð´Ð°Ñ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362074"/>
            <a:ext cx="7620000" cy="54959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://aquamarin-school.ru/uploads/kursy/Karandash/perspektiva-karandashom/perspektiva-karandashom-%20(1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2033"/>
            <a:ext cx="8143932" cy="6845967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85720" y="428604"/>
            <a:ext cx="8229600" cy="700078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smtClean="0">
                <a:ln w="6350">
                  <a:noFill/>
                </a:ln>
                <a:solidFill>
                  <a:srgbClr val="C0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Линейная и воздушная перспектива</a:t>
            </a:r>
            <a:endParaRPr kumimoji="0" lang="ru-RU" sz="3200" b="1" i="0" u="none" strike="noStrike" kern="1200" cap="none" spc="0" normalizeH="0" baseline="0" noProof="0" dirty="0">
              <a:ln w="6350">
                <a:noFill/>
              </a:ln>
              <a:solidFill>
                <a:srgbClr val="C000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Критерии оценивания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2">
                    <a:lumMod val="10000"/>
                  </a:schemeClr>
                </a:solidFill>
              </a:rPr>
              <a:t>Правильность (правила перспективы)</a:t>
            </a:r>
          </a:p>
          <a:p>
            <a:r>
              <a:rPr lang="ru-RU" sz="3600" dirty="0" smtClean="0">
                <a:solidFill>
                  <a:schemeClr val="tx2">
                    <a:lumMod val="10000"/>
                  </a:schemeClr>
                </a:solidFill>
              </a:rPr>
              <a:t> Творчество</a:t>
            </a:r>
          </a:p>
          <a:p>
            <a:r>
              <a:rPr lang="ru-RU" sz="3600" dirty="0" smtClean="0">
                <a:solidFill>
                  <a:schemeClr val="tx2">
                    <a:lumMod val="10000"/>
                  </a:schemeClr>
                </a:solidFill>
              </a:rPr>
              <a:t> Аккуратность</a:t>
            </a:r>
            <a:endParaRPr lang="ru-RU" sz="36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solidFill>
                  <a:srgbClr val="C00000"/>
                </a:solidFill>
              </a:rPr>
              <a:t>Сегодня на уроке:</a:t>
            </a:r>
          </a:p>
          <a:p>
            <a:pPr>
              <a:buNone/>
            </a:pPr>
            <a:r>
              <a:rPr lang="ru-RU" sz="4000" dirty="0" smtClean="0">
                <a:solidFill>
                  <a:schemeClr val="tx2">
                    <a:lumMod val="10000"/>
                  </a:schemeClr>
                </a:solidFill>
              </a:rPr>
              <a:t>Самым интересным было…</a:t>
            </a:r>
          </a:p>
          <a:p>
            <a:pPr>
              <a:buNone/>
            </a:pPr>
            <a:r>
              <a:rPr lang="ru-RU" sz="4000" dirty="0" smtClean="0">
                <a:solidFill>
                  <a:schemeClr val="tx2">
                    <a:lumMod val="10000"/>
                  </a:schemeClr>
                </a:solidFill>
              </a:rPr>
              <a:t>Теперь я знаю…</a:t>
            </a:r>
          </a:p>
          <a:p>
            <a:pPr>
              <a:buNone/>
            </a:pPr>
            <a:r>
              <a:rPr lang="ru-RU" sz="4000" dirty="0" smtClean="0">
                <a:solidFill>
                  <a:schemeClr val="tx2">
                    <a:lumMod val="10000"/>
                  </a:schemeClr>
                </a:solidFill>
              </a:rPr>
              <a:t>Я хочу отметить работу на уроке…</a:t>
            </a:r>
            <a:endParaRPr lang="ru-RU" sz="40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err="1" smtClean="0">
                <a:solidFill>
                  <a:srgbClr val="FFC000"/>
                </a:solidFill>
              </a:rPr>
              <a:t>Архите́ктор</a:t>
            </a:r>
            <a:r>
              <a:rPr lang="ru-RU" sz="2700" dirty="0" smtClean="0">
                <a:solidFill>
                  <a:srgbClr val="C00000"/>
                </a:solidFill>
              </a:rPr>
              <a:t> — специалист, который  осуществляет архитектурное проектирование (организацию архитектурной среды), включая проектирование зданий...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66664791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2500306"/>
            <a:ext cx="8229600" cy="414771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www.sentstory.ru/wa-data/public/site/img/%D0%A0%D0%BE%D1%81%D1%81%D0%B8%D1%8F%20175%20%D1%81%D1%82%D0%B0%D1%80%D1%8B%D0%B9%20%D0%BC%D0%B8%D0%BD%D1%83%D1%81%D0%B8%D0%BD%D1%81%D0%BA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85728"/>
            <a:ext cx="5214942" cy="3007283"/>
          </a:xfrm>
          <a:prstGeom prst="rect">
            <a:avLst/>
          </a:prstGeom>
          <a:noFill/>
        </p:spPr>
      </p:pic>
      <p:pic>
        <p:nvPicPr>
          <p:cNvPr id="2058" name="Picture 10" descr="http://istogram.info/wp-content/uploads/2017-09/istogram.info_istoriya_minusinsk-chast-3_14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32" y="214290"/>
            <a:ext cx="3357586" cy="318538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5543560" cy="582594"/>
          </a:xfrm>
        </p:spPr>
        <p:txBody>
          <a:bodyPr>
            <a:normAutofit fontScale="90000"/>
          </a:bodyPr>
          <a:lstStyle/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://nailizakon.com/fotogalereya/city13_m/minusinsk/dramaticheskiy_teatr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3500438"/>
            <a:ext cx="3896618" cy="3000396"/>
          </a:xfrm>
          <a:prstGeom prst="rect">
            <a:avLst/>
          </a:prstGeom>
          <a:noFill/>
        </p:spPr>
      </p:pic>
      <p:pic>
        <p:nvPicPr>
          <p:cNvPr id="2052" name="Picture 4" descr="https://mtdata.ru/u25/photo4449/20947928390-0/original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686" y="3500438"/>
            <a:ext cx="4572032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itd0.mycdn.me/image?id=858663771925&amp;t=20&amp;plc=WEB&amp;tkn=*jSByTglYwLsxCX3mUMubOpUO8VU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3340" y="571480"/>
            <a:ext cx="5000660" cy="3236103"/>
          </a:xfrm>
          <a:prstGeom prst="rect">
            <a:avLst/>
          </a:prstGeom>
          <a:noFill/>
        </p:spPr>
      </p:pic>
      <p:pic>
        <p:nvPicPr>
          <p:cNvPr id="1030" name="Picture 6" descr="http://www.idrenome.ru/img/contents/1923/5df7b4bca8672b42b2b9cf96a6d981a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00174"/>
            <a:ext cx="3857652" cy="278608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686172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Минусинск     современный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026" name="Picture 2" descr="https://multiurok.ru/img/290086/image_5970ae6fdf63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429108"/>
            <a:ext cx="5072066" cy="2428892"/>
          </a:xfrm>
          <a:prstGeom prst="rect">
            <a:avLst/>
          </a:prstGeom>
          <a:noFill/>
        </p:spPr>
      </p:pic>
      <p:pic>
        <p:nvPicPr>
          <p:cNvPr id="1028" name="Picture 4" descr="http://itd2.mycdn.me/image?id=862503327375&amp;t=20&amp;plc=WEB&amp;tkn=*GCTU8qxPw4KFYxYJbS9hT6pOF2s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4912" y="4143356"/>
            <a:ext cx="3909088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EESI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00042"/>
            <a:ext cx="9220186" cy="58578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uture_city_by_salvadorsamano-d58t2vk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387022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______________3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28604"/>
            <a:ext cx="9144000" cy="592933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796908"/>
          </a:xfrm>
        </p:spPr>
        <p:txBody>
          <a:bodyPr/>
          <a:lstStyle/>
          <a:p>
            <a:r>
              <a:rPr lang="ru-RU" dirty="0" err="1" smtClean="0"/>
              <a:t>Эко-город</a:t>
            </a:r>
            <a:r>
              <a:rPr lang="ru-RU" dirty="0" smtClean="0"/>
              <a:t> «Небесная страна»</a:t>
            </a:r>
            <a:endParaRPr lang="ru-RU" dirty="0"/>
          </a:p>
        </p:txBody>
      </p:sp>
      <p:pic>
        <p:nvPicPr>
          <p:cNvPr id="4" name="Содержимое 3" descr="s1200 (1)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690" y="785770"/>
            <a:ext cx="9145690" cy="607223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err="1" smtClean="0">
                <a:solidFill>
                  <a:srgbClr val="C00000"/>
                </a:solidFill>
              </a:rPr>
              <a:t>Артизанополис-плавучий</a:t>
            </a:r>
            <a:r>
              <a:rPr lang="ru-RU" sz="2800" dirty="0" smtClean="0">
                <a:solidFill>
                  <a:srgbClr val="C00000"/>
                </a:solidFill>
              </a:rPr>
              <a:t> город будущего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1_622517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707" y="1600200"/>
            <a:ext cx="7924586" cy="47085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454</TotalTime>
  <Words>101</Words>
  <Application>Microsoft Office PowerPoint</Application>
  <PresentationFormat>Экран (4:3)</PresentationFormat>
  <Paragraphs>27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Апекс</vt:lpstr>
      <vt:lpstr>Тема урока: Какие бывают города. Город будущего</vt:lpstr>
      <vt:lpstr>    Архите́ктор — специалист, который  осуществляет архитектурное проектирование (организацию архитектурной среды), включая проектирование зданий... </vt:lpstr>
      <vt:lpstr>Презентация PowerPoint</vt:lpstr>
      <vt:lpstr>Минусинск     современный</vt:lpstr>
      <vt:lpstr>Презентация PowerPoint</vt:lpstr>
      <vt:lpstr>Презентация PowerPoint</vt:lpstr>
      <vt:lpstr>Презентация PowerPoint</vt:lpstr>
      <vt:lpstr>Эко-город «Небесная страна»</vt:lpstr>
      <vt:lpstr>Артизанополис-плавучий город будущего</vt:lpstr>
      <vt:lpstr>иннополис</vt:lpstr>
      <vt:lpstr>Линейная перспектива</vt:lpstr>
      <vt:lpstr>Линейная и воздушная перспектива</vt:lpstr>
      <vt:lpstr>Презентация PowerPoint</vt:lpstr>
      <vt:lpstr>Критерии оценивания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Александр Петрашов</cp:lastModifiedBy>
  <cp:revision>31</cp:revision>
  <dcterms:created xsi:type="dcterms:W3CDTF">2019-03-10T07:21:24Z</dcterms:created>
  <dcterms:modified xsi:type="dcterms:W3CDTF">2019-10-09T11:20:47Z</dcterms:modified>
</cp:coreProperties>
</file>