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04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24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32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79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5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13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500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9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2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5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93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F6AD0-A772-4EE9-9357-1B258853E9E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B88B9-7F8D-42AD-B030-EF45E6A2D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27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4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50" y="479784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" r="2909"/>
          <a:stretch/>
        </p:blipFill>
        <p:spPr bwMode="auto">
          <a:xfrm>
            <a:off x="7588310" y="479784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7588310" y="506571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568310" y="5065717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872550" y="5130097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32715" y="514065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31495" y="5116374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981323" y="520637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485713" y="520637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112155" y="520637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625388" y="520637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43301" y="520637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790771" y="520499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305659" y="520499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7806531" y="516594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416636" y="5165947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010855" y="516400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9766473" y="5155717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0359204" y="516016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0918148" y="516016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67" t="-26793" r="-7535" b="-19073"/>
          <a:stretch/>
        </p:blipFill>
        <p:spPr bwMode="auto">
          <a:xfrm>
            <a:off x="5014740" y="446925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0" t="-31449" r="-3069" b="-22620"/>
          <a:stretch/>
        </p:blipFill>
        <p:spPr bwMode="auto">
          <a:xfrm>
            <a:off x="7075950" y="1646440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" t="-11410" r="4388" b="-28965"/>
          <a:stretch/>
        </p:blipFill>
        <p:spPr bwMode="auto">
          <a:xfrm>
            <a:off x="6418725" y="4057535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t="-21877" r="1926" b="-20170"/>
          <a:stretch/>
        </p:blipFill>
        <p:spPr bwMode="auto">
          <a:xfrm>
            <a:off x="3934740" y="40575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4" t="3955" r="1372" b="3431"/>
          <a:stretch/>
        </p:blipFill>
        <p:spPr>
          <a:xfrm>
            <a:off x="2953530" y="178323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778490" y="2606925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18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1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73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6</cp:revision>
  <dcterms:created xsi:type="dcterms:W3CDTF">2015-10-07T05:28:28Z</dcterms:created>
  <dcterms:modified xsi:type="dcterms:W3CDTF">2015-10-12T15:58:03Z</dcterms:modified>
</cp:coreProperties>
</file>