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5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1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70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03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78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03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40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013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0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2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262B8-9923-4145-A647-6FDDA14B1206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381D9-8DD6-4F71-879D-28FE0B46B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6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26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6" t="-8909" r="9364" b="-18051"/>
          <a:stretch/>
        </p:blipFill>
        <p:spPr bwMode="auto">
          <a:xfrm>
            <a:off x="686538" y="639955"/>
            <a:ext cx="3960000" cy="3960000"/>
          </a:xfrm>
          <a:prstGeom prst="roundRect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86538" y="504912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35391" y="5049124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673003" y="5056109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174356" y="504912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3916839" y="513922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903521" y="514557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9790291" y="513912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084905" y="514557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49571" y="514557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188874" y="513912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0661662" y="513912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16" name="Рисунок 1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21" t="8899" r="8821" b="-7652"/>
          <a:stretch/>
        </p:blipFill>
        <p:spPr bwMode="auto">
          <a:xfrm>
            <a:off x="7635391" y="63995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215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38" t="-37151" r="-4418" b="-47351"/>
          <a:stretch/>
        </p:blipFill>
        <p:spPr bwMode="auto">
          <a:xfrm>
            <a:off x="4675081" y="287425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0" t="-5770" r="17109" b="-5412"/>
          <a:stretch/>
        </p:blipFill>
        <p:spPr bwMode="auto">
          <a:xfrm>
            <a:off x="6939264" y="186520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" t="-17485" r="2230" b="-17060"/>
          <a:stretch/>
        </p:blipFill>
        <p:spPr bwMode="auto">
          <a:xfrm>
            <a:off x="3356396" y="4261130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2" t="7940" r="12996" b="-7940"/>
          <a:stretch/>
        </p:blipFill>
        <p:spPr bwMode="auto">
          <a:xfrm>
            <a:off x="6035770" y="4261130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6" t="-9834" r="-5247" b="-20939"/>
          <a:stretch/>
        </p:blipFill>
        <p:spPr bwMode="auto">
          <a:xfrm>
            <a:off x="2410898" y="186520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379794" y="264136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6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3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2015-09-30T08:20:13Z</dcterms:created>
  <dcterms:modified xsi:type="dcterms:W3CDTF">2015-10-12T15:20:47Z</dcterms:modified>
</cp:coreProperties>
</file>