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2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969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3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2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31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45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7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12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80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0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3260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4952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46415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5C28E7-665A-4AE3-90D0-D9D56200F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Игра «Помоги паровозику!»</a:t>
            </a:r>
            <a:br>
              <a:rPr lang="ru-RU" dirty="0"/>
            </a:br>
            <a:r>
              <a:rPr lang="ru-RU" sz="3100" dirty="0"/>
              <a:t>авторская разработка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CB7E4D-4B05-4800-B199-A60249230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/>
              <a:t>Цель: </a:t>
            </a:r>
            <a:r>
              <a:rPr lang="ru-RU" sz="2800" dirty="0"/>
              <a:t>Развитие образного мышления, умение складывать из частей целое, работать в команде.</a:t>
            </a:r>
          </a:p>
          <a:p>
            <a:endParaRPr lang="ru-RU" sz="2800" dirty="0"/>
          </a:p>
          <a:p>
            <a:endParaRPr lang="ru-RU" sz="2800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7D5EFF-20FF-40A1-B26F-A2CB81E939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399" y="3178202"/>
            <a:ext cx="5236914" cy="2945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5A6A69F-E6CD-40F4-9D05-77536C9A0B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86" y="3178202"/>
            <a:ext cx="5236914" cy="2945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1386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1ECA6-797F-4A1B-BEE8-6541283BB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58349D4-C990-4EA0-8BD0-27FDE4B7FB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6802" y="1328394"/>
            <a:ext cx="6273726" cy="470358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E4504F-65C0-4E61-A1EB-555EE7BB3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5450" y="2472267"/>
            <a:ext cx="3154827" cy="273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4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CB619-BDDF-428E-8322-7DD9E3DBB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23B659C-96EB-4355-8E4A-E7EABC57C5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047054">
            <a:off x="1517259" y="1779853"/>
            <a:ext cx="3772372" cy="465466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E88A13-CD11-424F-9264-81C95CE92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80088" y="1622568"/>
            <a:ext cx="3853651" cy="473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84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1D3902-E9B7-4195-8CC6-EBCB6CF25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F1F8759-214B-4E61-91E4-866DD05C5F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6139919">
            <a:off x="856315" y="1694377"/>
            <a:ext cx="4381919" cy="49823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3CE047-283B-4F38-99C3-0BFA8BD2D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578447">
            <a:off x="7145638" y="1914539"/>
            <a:ext cx="3832570" cy="471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1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166</TotalTime>
  <Words>21</Words>
  <Application>Microsoft Office PowerPoint</Application>
  <PresentationFormat>Широкоэкранный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Garamond</vt:lpstr>
      <vt:lpstr>Савон</vt:lpstr>
      <vt:lpstr>Игра «Помоги паровозику!» авторская разработка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1</dc:creator>
  <cp:lastModifiedBy>1</cp:lastModifiedBy>
  <cp:revision>10</cp:revision>
  <dcterms:created xsi:type="dcterms:W3CDTF">2019-10-09T08:07:59Z</dcterms:created>
  <dcterms:modified xsi:type="dcterms:W3CDTF">2019-10-09T11:10:59Z</dcterms:modified>
</cp:coreProperties>
</file>