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2A65-312C-44FD-B114-367CF4539FB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A14F3-C018-4C77-A3E0-89956F15B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065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2A65-312C-44FD-B114-367CF4539FB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A14F3-C018-4C77-A3E0-89956F15B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964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2A65-312C-44FD-B114-367CF4539FB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A14F3-C018-4C77-A3E0-89956F15B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059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2A65-312C-44FD-B114-367CF4539FB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A14F3-C018-4C77-A3E0-89956F15B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802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2A65-312C-44FD-B114-367CF4539FB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A14F3-C018-4C77-A3E0-89956F15B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060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2A65-312C-44FD-B114-367CF4539FB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A14F3-C018-4C77-A3E0-89956F15B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919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2A65-312C-44FD-B114-367CF4539FB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A14F3-C018-4C77-A3E0-89956F15B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829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2A65-312C-44FD-B114-367CF4539FB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A14F3-C018-4C77-A3E0-89956F15B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647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2A65-312C-44FD-B114-367CF4539FB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A14F3-C018-4C77-A3E0-89956F15B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532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2A65-312C-44FD-B114-367CF4539FB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A14F3-C018-4C77-A3E0-89956F15B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809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2A65-312C-44FD-B114-367CF4539FB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A14F3-C018-4C77-A3E0-89956F15B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70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52A65-312C-44FD-B114-367CF4539FB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A14F3-C018-4C77-A3E0-89956F15B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0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524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67"/>
    </mc:Choice>
    <mc:Fallback xmlns="">
      <p:transition spd="slow" advTm="75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798" b="-26798"/>
          <a:stretch/>
        </p:blipFill>
        <p:spPr bwMode="auto">
          <a:xfrm>
            <a:off x="1035426" y="418783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071" b="-32071"/>
          <a:stretch/>
        </p:blipFill>
        <p:spPr bwMode="auto">
          <a:xfrm>
            <a:off x="7424698" y="418783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035426" y="5187635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424698" y="5185866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883224" y="5187635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007861" y="5185866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2289522" y="527960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1203037" y="5272968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3082615" y="527960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315518" y="528234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7754683" y="5270763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9288991" y="5270763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10571167" y="5270763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1744574" y="5276778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3679655" y="527960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8322090" y="5270763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9929164" y="5270763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31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05"/>
    </mc:Choice>
    <mc:Fallback xmlns="">
      <p:transition spd="slow" advTm="41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000" r="-25000"/>
          <a:stretch/>
        </p:blipFill>
        <p:spPr bwMode="auto">
          <a:xfrm>
            <a:off x="4774944" y="306429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84" t="-7703" r="-12529" b="-2928"/>
          <a:stretch/>
        </p:blipFill>
        <p:spPr bwMode="auto">
          <a:xfrm>
            <a:off x="6892534" y="1933299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9" t="-9275" r="5557" b="-11362"/>
          <a:stretch/>
        </p:blipFill>
        <p:spPr bwMode="auto">
          <a:xfrm>
            <a:off x="2777369" y="1933299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382" t="-7392" r="-16655" b="-6159"/>
          <a:stretch/>
        </p:blipFill>
        <p:spPr bwMode="auto">
          <a:xfrm>
            <a:off x="3694944" y="4219299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64" t="-1603" r="1764" b="1603"/>
          <a:stretch/>
        </p:blipFill>
        <p:spPr>
          <a:xfrm>
            <a:off x="6201924" y="4196439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5549306" y="2706729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3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77"/>
    </mc:Choice>
    <mc:Fallback xmlns="">
      <p:transition spd="slow" advTm="41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2">
                <a:lumMod val="20000"/>
                <a:lumOff val="80000"/>
                <a:alpha val="96000"/>
              </a:schemeClr>
            </a:gs>
            <a:gs pos="100000">
              <a:schemeClr val="accent6">
                <a:lumMod val="89000"/>
              </a:schemeClr>
            </a:gs>
            <a:gs pos="100000">
              <a:schemeClr val="accent6">
                <a:lumMod val="75000"/>
              </a:schemeClr>
            </a:gs>
            <a:gs pos="100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336" y="0"/>
            <a:ext cx="6886001" cy="688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72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65"/>
    </mc:Choice>
    <mc:Fallback xmlns="">
      <p:transition spd="slow" advTm="58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5</cp:revision>
  <dcterms:created xsi:type="dcterms:W3CDTF">2015-09-30T09:14:01Z</dcterms:created>
  <dcterms:modified xsi:type="dcterms:W3CDTF">2015-10-12T15:22:08Z</dcterms:modified>
</cp:coreProperties>
</file>