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1"/>
  </p:notesMasterIdLst>
  <p:sldIdLst>
    <p:sldId id="258" r:id="rId2"/>
    <p:sldId id="256" r:id="rId3"/>
    <p:sldId id="260" r:id="rId4"/>
    <p:sldId id="259" r:id="rId5"/>
    <p:sldId id="261" r:id="rId6"/>
    <p:sldId id="263" r:id="rId7"/>
    <p:sldId id="262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5" r:id="rId16"/>
    <p:sldId id="264" r:id="rId17"/>
    <p:sldId id="272" r:id="rId18"/>
    <p:sldId id="273" r:id="rId19"/>
    <p:sldId id="274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ADB546B-D6A0-4561-8985-5F0EA51A7172}" type="datetimeFigureOut">
              <a:rPr lang="ru-RU" smtClean="0"/>
              <a:pPr/>
              <a:t>07.08.2019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76B429E-3CBD-4D61-AF82-9049A9C1AEB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0DF729C3-6009-44D9-B25E-533295452749}" type="datetime1">
              <a:rPr lang="ru-RU" smtClean="0"/>
              <a:pPr/>
              <a:t>07.08.2019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6F8FB7-A77B-469C-9076-0E6BCD1596F2}" type="datetime1">
              <a:rPr lang="ru-RU" smtClean="0"/>
              <a:pPr/>
              <a:t>07.08.2019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FFB7B2-E84C-49EE-BC12-2BCB6C8EDC69}" type="datetime1">
              <a:rPr lang="ru-RU" smtClean="0"/>
              <a:pPr/>
              <a:t>07.08.2019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81461720-8850-4DAA-8908-5E8F85E9F867}" type="datetime1">
              <a:rPr lang="ru-RU" smtClean="0"/>
              <a:pPr/>
              <a:t>07.08.2019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29ED2D31-2A2D-4673-A612-D329D2D297ED}" type="datetime1">
              <a:rPr lang="ru-RU" smtClean="0"/>
              <a:pPr/>
              <a:t>07.08.2019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4BB61E37-A245-47C0-978E-4D835C125BD7}" type="datetime1">
              <a:rPr lang="ru-RU" smtClean="0"/>
              <a:pPr/>
              <a:t>07.08.2019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F99B8244-4A48-41FF-9558-AB5DAD5C4FF7}" type="datetime1">
              <a:rPr lang="ru-RU" smtClean="0"/>
              <a:pPr/>
              <a:t>07.08.2019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38B223-A143-4E71-BC38-66A88A0DB486}" type="datetime1">
              <a:rPr lang="ru-RU" smtClean="0"/>
              <a:pPr/>
              <a:t>07.08.2019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989677B3-0FCF-4D06-A9FC-42348CA59A56}" type="datetime1">
              <a:rPr lang="ru-RU" smtClean="0"/>
              <a:pPr/>
              <a:t>07.08.2019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3E5EE444-F9B5-4C47-8A33-8629A18AD31F}" type="datetime1">
              <a:rPr lang="ru-RU" smtClean="0"/>
              <a:pPr/>
              <a:t>07.08.2019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914B216B-B0C3-4DE6-BBE8-65DF170392AB}" type="datetime1">
              <a:rPr lang="ru-RU" smtClean="0"/>
              <a:pPr/>
              <a:t>07.08.2019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28CE1E59-419C-42D6-898C-DDF6A1CCF66C}" type="datetime1">
              <a:rPr lang="ru-RU" smtClean="0"/>
              <a:pPr/>
              <a:t>07.08.2019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s://www.calend.ru/img/content_images/i4/4279_or.jpg" TargetMode="Externa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Горный массив Монблан, Альпы, Франция (Фото: pedrosala, Shutterstock)">
            <a:hlinkClick r:id="rId2" tgtFrame="&quot;_blank&quot;"/>
          </p:cNvPr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332656"/>
            <a:ext cx="8496944" cy="6192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10</a:t>
            </a:fld>
            <a:endParaRPr lang="ru-RU"/>
          </a:p>
        </p:txBody>
      </p:sp>
      <p:pic>
        <p:nvPicPr>
          <p:cNvPr id="5" name="Содержимое 4" descr="Фото: Marco Restivo @ flickr.com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620688"/>
            <a:ext cx="8640960" cy="57606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11</a:t>
            </a:fld>
            <a:endParaRPr lang="ru-RU"/>
          </a:p>
        </p:txBody>
      </p:sp>
      <p:pic>
        <p:nvPicPr>
          <p:cNvPr id="5" name="Содержимое 4" descr="Фото: macdermottsargentina.com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2656"/>
            <a:ext cx="8424936" cy="61206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12</a:t>
            </a:fld>
            <a:endParaRPr lang="ru-RU"/>
          </a:p>
        </p:txBody>
      </p:sp>
      <p:pic>
        <p:nvPicPr>
          <p:cNvPr id="5" name="Содержимое 4" descr="Фото: tomas-meson @ flickr.com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60648"/>
            <a:ext cx="8352928" cy="61206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13</a:t>
            </a:fld>
            <a:endParaRPr lang="ru-RU"/>
          </a:p>
        </p:txBody>
      </p:sp>
      <p:pic>
        <p:nvPicPr>
          <p:cNvPr id="5" name="Содержимое 4" descr="https://attuale.ru/wp-content/uploads/2018/11/Mount-Kilimanjaro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260648"/>
            <a:ext cx="8496944" cy="6192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14</a:t>
            </a:fld>
            <a:endParaRPr lang="ru-RU"/>
          </a:p>
        </p:txBody>
      </p:sp>
      <p:pic>
        <p:nvPicPr>
          <p:cNvPr id="5" name="Содержимое 4" descr="https://avatars.mds.yandex.net/get-pdb/1664921/cbf72c6e-07b6-44c3-9de2-514fc41bc963/s1200?webp=false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260648"/>
            <a:ext cx="8496944" cy="6192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15</a:t>
            </a:fld>
            <a:endParaRPr lang="ru-RU"/>
          </a:p>
        </p:txBody>
      </p:sp>
      <p:pic>
        <p:nvPicPr>
          <p:cNvPr id="5" name="Содержимое 4" descr="http://graphnet.ru/images/1190888_vysota-nad-urovnem-morya-karta-mira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260648"/>
            <a:ext cx="8496944" cy="6192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16</a:t>
            </a:fld>
            <a:endParaRPr lang="ru-RU"/>
          </a:p>
        </p:txBody>
      </p:sp>
      <p:pic>
        <p:nvPicPr>
          <p:cNvPr id="5" name="Содержимое 4" descr="C:\Users\Пользователь\Desktop\Мероприятия на лето 2019 года\Покорители вершин\Материал для видео\64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60648"/>
            <a:ext cx="8424936" cy="6192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17</a:t>
            </a:fld>
            <a:endParaRPr lang="ru-RU"/>
          </a:p>
        </p:txBody>
      </p:sp>
      <p:pic>
        <p:nvPicPr>
          <p:cNvPr id="5" name="Содержимое 4" descr="Фото: WaterCanCharity @ flickr.com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260648"/>
            <a:ext cx="8640960" cy="6192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18</a:t>
            </a:fld>
            <a:endParaRPr lang="ru-RU"/>
          </a:p>
        </p:txBody>
      </p:sp>
      <p:pic>
        <p:nvPicPr>
          <p:cNvPr id="5" name="Содержимое 4" descr="Фото: brett-nator.au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88640"/>
            <a:ext cx="8496944" cy="62646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19</a:t>
            </a:fld>
            <a:endParaRPr lang="ru-RU"/>
          </a:p>
        </p:txBody>
      </p:sp>
      <p:pic>
        <p:nvPicPr>
          <p:cNvPr id="5" name="Содержимое 4" descr="Фото: Владимир Кольцов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88640"/>
            <a:ext cx="8640960" cy="63367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1115616" y="692696"/>
            <a:ext cx="7056784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FF00"/>
                </a:solidFill>
              </a:rPr>
              <a:t>Мы </a:t>
            </a:r>
            <a:r>
              <a:rPr lang="ru-RU" sz="2400" b="1" dirty="0" smtClean="0">
                <a:solidFill>
                  <a:srgbClr val="FFFF00"/>
                </a:solidFill>
              </a:rPr>
              <a:t>хотим вам пожелать,</a:t>
            </a:r>
          </a:p>
          <a:p>
            <a:pPr algn="ctr"/>
            <a:r>
              <a:rPr lang="ru-RU" sz="2400" b="1" dirty="0" smtClean="0">
                <a:solidFill>
                  <a:srgbClr val="FFFF00"/>
                </a:solidFill>
              </a:rPr>
              <a:t>Поднимаясь на свою вершину.</a:t>
            </a:r>
          </a:p>
          <a:p>
            <a:pPr algn="ctr"/>
            <a:r>
              <a:rPr lang="ru-RU" sz="2400" b="1" dirty="0" smtClean="0">
                <a:solidFill>
                  <a:srgbClr val="FFFF00"/>
                </a:solidFill>
              </a:rPr>
              <a:t>Не надо про друзей и близких забывать.</a:t>
            </a:r>
          </a:p>
          <a:p>
            <a:pPr algn="ctr"/>
            <a:r>
              <a:rPr lang="ru-RU" sz="2400" b="1" dirty="0" smtClean="0">
                <a:solidFill>
                  <a:srgbClr val="FFFF00"/>
                </a:solidFill>
              </a:rPr>
              <a:t>Ведь в случае беды,</a:t>
            </a:r>
          </a:p>
          <a:p>
            <a:pPr algn="ctr"/>
            <a:r>
              <a:rPr lang="ru-RU" sz="2400" b="1" dirty="0" smtClean="0">
                <a:solidFill>
                  <a:srgbClr val="FFFF00"/>
                </a:solidFill>
              </a:rPr>
              <a:t>Только они вам протянут руку.</a:t>
            </a:r>
          </a:p>
          <a:p>
            <a:pPr algn="ctr"/>
            <a:r>
              <a:rPr lang="ru-RU" sz="2400" b="1" dirty="0" smtClean="0">
                <a:solidFill>
                  <a:srgbClr val="FFFF00"/>
                </a:solidFill>
              </a:rPr>
              <a:t>И удержат на краю черты.</a:t>
            </a:r>
          </a:p>
          <a:p>
            <a:pPr algn="ctr"/>
            <a:r>
              <a:rPr lang="ru-RU" sz="2400" b="1" dirty="0" smtClean="0">
                <a:solidFill>
                  <a:srgbClr val="FFFF00"/>
                </a:solidFill>
              </a:rPr>
              <a:t>Помогут  вновь подняться </a:t>
            </a:r>
            <a:r>
              <a:rPr lang="ru-RU" sz="2400" b="1" smtClean="0">
                <a:solidFill>
                  <a:srgbClr val="FFFF00"/>
                </a:solidFill>
              </a:rPr>
              <a:t>на высоту.</a:t>
            </a:r>
            <a:endParaRPr lang="ru-RU" sz="2400" b="1" dirty="0" smtClean="0">
              <a:solidFill>
                <a:srgbClr val="FFFF00"/>
              </a:solidFill>
            </a:endParaRP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2</a:t>
            </a:fld>
            <a:endParaRPr lang="ru-RU"/>
          </a:p>
        </p:txBody>
      </p:sp>
      <p:pic>
        <p:nvPicPr>
          <p:cNvPr id="5" name="Содержимое 4" descr="Фото: Владимир Кольцов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260648"/>
            <a:ext cx="8640960" cy="62646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1259632" y="1196752"/>
            <a:ext cx="662473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ru-RU" sz="6000" b="1" dirty="0" smtClean="0">
                <a:solidFill>
                  <a:srgbClr val="FFFF00"/>
                </a:solidFill>
              </a:rPr>
              <a:t>Покорители вершин.</a:t>
            </a:r>
            <a:endParaRPr lang="ru-RU" sz="60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3</a:t>
            </a:fld>
            <a:endParaRPr lang="ru-RU"/>
          </a:p>
        </p:txBody>
      </p:sp>
      <p:pic>
        <p:nvPicPr>
          <p:cNvPr id="5" name="Содержимое 4" descr="1_prev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260648"/>
            <a:ext cx="8496944" cy="62646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988840"/>
            <a:ext cx="8229600" cy="4465968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800" b="1" dirty="0" smtClean="0">
                <a:solidFill>
                  <a:srgbClr val="FFFF00"/>
                </a:solidFill>
              </a:rPr>
              <a:t>МЕЖДУНАРОДНЫЙ ДЕНЬ АЛЬПИНИЗМА </a:t>
            </a:r>
          </a:p>
          <a:p>
            <a:pPr algn="ctr">
              <a:buNone/>
            </a:pPr>
            <a:r>
              <a:rPr lang="ru-RU" sz="4800" b="1" dirty="0" smtClean="0">
                <a:solidFill>
                  <a:srgbClr val="FFFF00"/>
                </a:solidFill>
              </a:rPr>
              <a:t>ИЛИ ДЕНЬ АЛЬПИНИСТА.</a:t>
            </a:r>
            <a:r>
              <a:rPr lang="ru-RU" sz="4800" dirty="0" smtClean="0"/>
              <a:t> </a:t>
            </a:r>
            <a:endParaRPr lang="ru-RU" sz="4800" b="1" dirty="0">
              <a:solidFill>
                <a:srgbClr val="FFFF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5</a:t>
            </a:fld>
            <a:endParaRPr lang="ru-RU"/>
          </a:p>
        </p:txBody>
      </p:sp>
      <p:pic>
        <p:nvPicPr>
          <p:cNvPr id="5" name="Содержимое 4" descr="День альпиниста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260648"/>
            <a:ext cx="8496944" cy="6192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6</a:t>
            </a:fld>
            <a:endParaRPr lang="ru-RU"/>
          </a:p>
        </p:txBody>
      </p:sp>
      <p:pic>
        <p:nvPicPr>
          <p:cNvPr id="7" name="Содержимое 6" descr="https://ic.pics.livejournal.com/udav02/73097388/114093/114093_900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764704"/>
            <a:ext cx="8496944" cy="53285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7</a:t>
            </a:fld>
            <a:endParaRPr lang="ru-RU"/>
          </a:p>
        </p:txBody>
      </p:sp>
      <p:pic>
        <p:nvPicPr>
          <p:cNvPr id="5" name="Содержимое 4" descr="2_prev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1680" y="476672"/>
            <a:ext cx="5328592" cy="61206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8</a:t>
            </a:fld>
            <a:endParaRPr lang="ru-RU"/>
          </a:p>
        </p:txBody>
      </p:sp>
      <p:pic>
        <p:nvPicPr>
          <p:cNvPr id="5" name="Содержимое 4" descr="C:\Users\Пользователь\Desktop\Мероприятия на лето 2019 года\Покорители вершин\Материал для видео\GastonRebuffat1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332656"/>
            <a:ext cx="8280920" cy="61206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9</a:t>
            </a:fld>
            <a:endParaRPr lang="ru-RU"/>
          </a:p>
        </p:txBody>
      </p:sp>
      <p:pic>
        <p:nvPicPr>
          <p:cNvPr id="5" name="Содержимое 4" descr="C:\Users\Пользователь\Desktop\Мероприятия на лето 2019 года\Покорители вершин\Материал для видео\1495290227_37.jpg"/>
          <p:cNvPicPr>
            <a:picLocks noGrp="1"/>
          </p:cNvPicPr>
          <p:nvPr>
            <p:ph idx="1"/>
          </p:nvPr>
        </p:nvPicPr>
        <p:blipFill>
          <a:blip r:embed="rId2" cstate="print"/>
          <a:srcRect l="24370"/>
          <a:stretch>
            <a:fillRect/>
          </a:stretch>
        </p:blipFill>
        <p:spPr bwMode="auto">
          <a:xfrm>
            <a:off x="323528" y="980728"/>
            <a:ext cx="8424936" cy="50405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120</TotalTime>
  <Words>70</Words>
  <Application>Microsoft Office PowerPoint</Application>
  <PresentationFormat>Экран (4:3)</PresentationFormat>
  <Paragraphs>35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Яркая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Windows User</cp:lastModifiedBy>
  <cp:revision>13</cp:revision>
  <dcterms:created xsi:type="dcterms:W3CDTF">2019-08-02T19:57:21Z</dcterms:created>
  <dcterms:modified xsi:type="dcterms:W3CDTF">2019-08-07T06:26:24Z</dcterms:modified>
</cp:coreProperties>
</file>