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3" r:id="rId9"/>
    <p:sldId id="264" r:id="rId10"/>
    <p:sldId id="265" r:id="rId11"/>
    <p:sldId id="266" r:id="rId12"/>
    <p:sldId id="275" r:id="rId13"/>
    <p:sldId id="276" r:id="rId14"/>
    <p:sldId id="277" r:id="rId15"/>
    <p:sldId id="269" r:id="rId16"/>
    <p:sldId id="270" r:id="rId17"/>
    <p:sldId id="271" r:id="rId18"/>
    <p:sldId id="272" r:id="rId19"/>
    <p:sldId id="273" r:id="rId20"/>
    <p:sldId id="274" r:id="rId21"/>
    <p:sldId id="26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3D2A7-E248-47EF-B3F4-8C6FBDE02661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A9E9D-F10B-4E38-B0CA-75859562C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nvelope.jpg"/>
          <p:cNvPicPr>
            <a:picLocks noChangeAspect="1"/>
          </p:cNvPicPr>
          <p:nvPr/>
        </p:nvPicPr>
        <p:blipFill>
          <a:blip r:embed="rId2"/>
          <a:srcRect l="24528" t="21850" r="23113" b="29892"/>
          <a:stretch>
            <a:fillRect/>
          </a:stretch>
        </p:blipFill>
        <p:spPr>
          <a:xfrm>
            <a:off x="642910" y="857231"/>
            <a:ext cx="7858180" cy="5097197"/>
          </a:xfrm>
          <a:prstGeom prst="rect">
            <a:avLst/>
          </a:prstGeom>
        </p:spPr>
      </p:pic>
      <p:pic>
        <p:nvPicPr>
          <p:cNvPr id="6" name="Рисунок 5" descr="134.jpg"/>
          <p:cNvPicPr>
            <a:picLocks noChangeAspect="1"/>
          </p:cNvPicPr>
          <p:nvPr/>
        </p:nvPicPr>
        <p:blipFill>
          <a:blip r:embed="rId3"/>
          <a:srcRect l="6897" t="5747" r="5172" b="8046"/>
          <a:stretch>
            <a:fillRect/>
          </a:stretch>
        </p:blipFill>
        <p:spPr>
          <a:xfrm>
            <a:off x="500034" y="428603"/>
            <a:ext cx="8643966" cy="6355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71604" y="1714488"/>
            <a:ext cx="59293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ХМАО – </a:t>
            </a:r>
            <a:r>
              <a:rPr lang="ru-RU" sz="3600" dirty="0" err="1" smtClean="0"/>
              <a:t>Югра</a:t>
            </a:r>
            <a:endParaRPr lang="ru-RU" sz="3600" dirty="0" smtClean="0"/>
          </a:p>
          <a:p>
            <a:r>
              <a:rPr lang="ru-RU" sz="3600" dirty="0" smtClean="0"/>
              <a:t>Октябрьский </a:t>
            </a:r>
            <a:r>
              <a:rPr lang="ru-RU" sz="3600" dirty="0" err="1" smtClean="0"/>
              <a:t>р-он</a:t>
            </a:r>
            <a:endParaRPr lang="ru-RU" sz="3600" dirty="0" smtClean="0"/>
          </a:p>
          <a:p>
            <a:r>
              <a:rPr lang="ru-RU" sz="3600" dirty="0" smtClean="0"/>
              <a:t>С. </a:t>
            </a:r>
            <a:r>
              <a:rPr lang="ru-RU" sz="3600" dirty="0" err="1" smtClean="0"/>
              <a:t>Шеркалы</a:t>
            </a:r>
            <a:endParaRPr lang="ru-RU" sz="3600" dirty="0" smtClean="0"/>
          </a:p>
          <a:p>
            <a:r>
              <a:rPr lang="ru-RU" sz="3600" dirty="0" smtClean="0"/>
              <a:t>Ул. Миры 36</a:t>
            </a:r>
          </a:p>
          <a:p>
            <a:r>
              <a:rPr lang="ru-RU" sz="3600" dirty="0" err="1" smtClean="0"/>
              <a:t>Д\с</a:t>
            </a:r>
            <a:r>
              <a:rPr lang="ru-RU" sz="3600" dirty="0" smtClean="0"/>
              <a:t> «Солнышко»</a:t>
            </a:r>
          </a:p>
          <a:p>
            <a:r>
              <a:rPr lang="ru-RU" sz="3600" dirty="0" smtClean="0"/>
              <a:t>Гр. «Сказка»</a:t>
            </a:r>
            <a:endParaRPr lang="ru-RU" sz="3600" dirty="0"/>
          </a:p>
        </p:txBody>
      </p:sp>
      <p:pic>
        <p:nvPicPr>
          <p:cNvPr id="8" name="Рисунок 7" descr="67757757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5500694" y="2143116"/>
            <a:ext cx="2928958" cy="3884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LXP-02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945" y="258691"/>
            <a:ext cx="8143932" cy="6339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b50454fb602a91212ee6a5c576bf6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4286280" cy="3096837"/>
          </a:xfrm>
          <a:prstGeom prst="rect">
            <a:avLst/>
          </a:prstGeom>
        </p:spPr>
      </p:pic>
      <p:pic>
        <p:nvPicPr>
          <p:cNvPr id="3" name="Рисунок 2" descr="127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357166"/>
            <a:ext cx="4000496" cy="2983226"/>
          </a:xfrm>
          <a:prstGeom prst="rect">
            <a:avLst/>
          </a:prstGeom>
        </p:spPr>
      </p:pic>
      <p:pic>
        <p:nvPicPr>
          <p:cNvPr id="4" name="Рисунок 3" descr="iSEL7XNS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571876"/>
            <a:ext cx="4569374" cy="2571768"/>
          </a:xfrm>
          <a:prstGeom prst="rect">
            <a:avLst/>
          </a:prstGeom>
        </p:spPr>
      </p:pic>
      <p:pic>
        <p:nvPicPr>
          <p:cNvPr id="5" name="Рисунок 4" descr="253645_pejzazhi_krasivo_krasochno_1920x1080_(www_GetBg_net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21220" y="3714752"/>
            <a:ext cx="4222780" cy="2375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e4dbb_3360f19f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7620000" cy="5715000"/>
          </a:xfrm>
          <a:prstGeom prst="rect">
            <a:avLst/>
          </a:prstGeom>
        </p:spPr>
      </p:pic>
      <p:pic>
        <p:nvPicPr>
          <p:cNvPr id="3" name="Рисунок 2" descr="iD1WZH85Q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26851"/>
            <a:ext cx="9144000" cy="5804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4a9d197142b8fe1df576a997667ecdaf9_840x5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6245269" cy="4000528"/>
          </a:xfrm>
          <a:prstGeom prst="rect">
            <a:avLst/>
          </a:prstGeom>
        </p:spPr>
      </p:pic>
      <p:pic>
        <p:nvPicPr>
          <p:cNvPr id="3" name="Рисунок 2" descr="seagull-263158__4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71801" y="2143116"/>
            <a:ext cx="6536577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035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572528" cy="6429396"/>
          </a:xfrm>
          <a:prstGeom prst="rect">
            <a:avLst/>
          </a:prstGeom>
        </p:spPr>
      </p:pic>
      <p:pic>
        <p:nvPicPr>
          <p:cNvPr id="3" name="Рисунок 2" descr="i7QX5NWZ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750093"/>
            <a:ext cx="9144000" cy="5357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1MKCVF4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92024" y="0"/>
            <a:ext cx="6959952" cy="6858000"/>
          </a:xfrm>
          <a:prstGeom prst="rect">
            <a:avLst/>
          </a:prstGeom>
        </p:spPr>
      </p:pic>
      <p:pic>
        <p:nvPicPr>
          <p:cNvPr id="3" name="Рисунок 2" descr="izumrud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928670"/>
            <a:ext cx="7929618" cy="4753233"/>
          </a:xfrm>
          <a:prstGeom prst="rect">
            <a:avLst/>
          </a:prstGeom>
        </p:spPr>
      </p:pic>
      <p:pic>
        <p:nvPicPr>
          <p:cNvPr id="4" name="Рисунок 3" descr="каро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-428652"/>
            <a:ext cx="6429420" cy="7564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0I6QF92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67802" y="0"/>
            <a:ext cx="400839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051518445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7977" y="0"/>
            <a:ext cx="850804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бл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28"/>
            <a:ext cx="9144000" cy="6107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7CR3KS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52"/>
            <a:ext cx="9144000" cy="6466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XC320HV3.jpg"/>
          <p:cNvPicPr>
            <a:picLocks noChangeAspect="1"/>
          </p:cNvPicPr>
          <p:nvPr/>
        </p:nvPicPr>
        <p:blipFill>
          <a:blip r:embed="rId2"/>
          <a:srcRect l="4918" t="7961" r="6557" b="7461"/>
          <a:stretch>
            <a:fillRect/>
          </a:stretch>
        </p:blipFill>
        <p:spPr>
          <a:xfrm>
            <a:off x="571472" y="0"/>
            <a:ext cx="8259916" cy="6500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571480"/>
            <a:ext cx="778674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Здравствуйте, дорогие , ребята!</a:t>
            </a:r>
          </a:p>
          <a:p>
            <a:r>
              <a:rPr lang="ru-RU" sz="2800" dirty="0" smtClean="0"/>
              <a:t>Я отправляю вам посылку.  Она прямоугольной формы, </a:t>
            </a:r>
          </a:p>
          <a:p>
            <a:r>
              <a:rPr lang="ru-RU" sz="2800" dirty="0" smtClean="0"/>
              <a:t>белого цвета, перевязана </a:t>
            </a:r>
            <a:r>
              <a:rPr lang="ru-RU" sz="2800" dirty="0" err="1" smtClean="0"/>
              <a:t>розовой</a:t>
            </a:r>
            <a:r>
              <a:rPr lang="ru-RU" sz="2800" dirty="0" smtClean="0"/>
              <a:t> лентой.</a:t>
            </a:r>
          </a:p>
          <a:p>
            <a:r>
              <a:rPr lang="ru-RU" sz="2800" dirty="0" smtClean="0"/>
              <a:t>Надеюсь посылка уже у вас в группе. </a:t>
            </a:r>
          </a:p>
          <a:p>
            <a:r>
              <a:rPr lang="ru-RU" sz="2800" dirty="0" smtClean="0"/>
              <a:t>Надо ее найти. До встречи в моем царстве.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          Хозяйка медной горы.</a:t>
            </a:r>
            <a:endParaRPr lang="ru-RU" sz="2800" dirty="0"/>
          </a:p>
        </p:txBody>
      </p:sp>
      <p:pic>
        <p:nvPicPr>
          <p:cNvPr id="6" name="Рисунок 5" descr="i-32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43636" y="3471858"/>
            <a:ext cx="2381587" cy="338614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250157_larg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95250"/>
            <a:ext cx="8890000" cy="666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Y330V1J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51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G2P2M64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165"/>
            <a:ext cx="9144000" cy="5737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602754"/>
            <a:ext cx="9144000" cy="5652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ph-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28"/>
            <a:ext cx="9191279" cy="6143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6X4628L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57166"/>
            <a:ext cx="9402709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566004-Scientist-kids-Vector-clip-art-illustration-with-simple-gradients--Stock-Phot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857363"/>
            <a:ext cx="6286544" cy="4482789"/>
          </a:xfrm>
          <a:prstGeom prst="rect">
            <a:avLst/>
          </a:prstGeom>
        </p:spPr>
      </p:pic>
      <p:pic>
        <p:nvPicPr>
          <p:cNvPr id="3" name="Рисунок 2" descr="ja_issledovat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357166"/>
            <a:ext cx="6639075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3430388064afe9e5fc5e962b8ede0225206ea779b_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786034"/>
            <a:ext cx="5187218" cy="4071966"/>
          </a:xfrm>
          <a:prstGeom prst="rect">
            <a:avLst/>
          </a:prstGeom>
        </p:spPr>
      </p:pic>
      <p:pic>
        <p:nvPicPr>
          <p:cNvPr id="3" name="Рисунок 2" descr="img137036.jpg"/>
          <p:cNvPicPr>
            <a:picLocks noChangeAspect="1"/>
          </p:cNvPicPr>
          <p:nvPr/>
        </p:nvPicPr>
        <p:blipFill>
          <a:blip r:embed="rId3" cstate="email"/>
          <a:srcRect b="5405"/>
          <a:stretch>
            <a:fillRect/>
          </a:stretch>
        </p:blipFill>
        <p:spPr>
          <a:xfrm>
            <a:off x="4000496" y="285728"/>
            <a:ext cx="4695825" cy="3333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66</Words>
  <Application>Microsoft Office PowerPoint</Application>
  <PresentationFormat>Экран (4:3)</PresentationFormat>
  <Paragraphs>12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Галина</cp:lastModifiedBy>
  <cp:revision>16</cp:revision>
  <dcterms:created xsi:type="dcterms:W3CDTF">2017-04-17T13:31:54Z</dcterms:created>
  <dcterms:modified xsi:type="dcterms:W3CDTF">2019-10-09T13:52:20Z</dcterms:modified>
</cp:coreProperties>
</file>