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334E-B241-48AB-A3ED-9DF0C16C9C9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1905-95BE-420B-B43A-03DF8DABA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741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334E-B241-48AB-A3ED-9DF0C16C9C9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1905-95BE-420B-B43A-03DF8DABA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02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334E-B241-48AB-A3ED-9DF0C16C9C9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1905-95BE-420B-B43A-03DF8DABA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626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334E-B241-48AB-A3ED-9DF0C16C9C9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1905-95BE-420B-B43A-03DF8DABA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571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334E-B241-48AB-A3ED-9DF0C16C9C9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1905-95BE-420B-B43A-03DF8DABA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824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334E-B241-48AB-A3ED-9DF0C16C9C9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1905-95BE-420B-B43A-03DF8DABA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804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334E-B241-48AB-A3ED-9DF0C16C9C9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1905-95BE-420B-B43A-03DF8DABA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651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334E-B241-48AB-A3ED-9DF0C16C9C9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1905-95BE-420B-B43A-03DF8DABA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899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334E-B241-48AB-A3ED-9DF0C16C9C9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1905-95BE-420B-B43A-03DF8DABA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918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334E-B241-48AB-A3ED-9DF0C16C9C9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1905-95BE-420B-B43A-03DF8DABA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405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334E-B241-48AB-A3ED-9DF0C16C9C9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E1905-95BE-420B-B43A-03DF8DABA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06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5334E-B241-48AB-A3ED-9DF0C16C9C9B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E1905-95BE-420B-B43A-03DF8DABA1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6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19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266" r="-19266"/>
          <a:stretch/>
        </p:blipFill>
        <p:spPr bwMode="auto">
          <a:xfrm>
            <a:off x="7308191" y="559508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" b="1001"/>
          <a:stretch/>
        </p:blipFill>
        <p:spPr bwMode="auto">
          <a:xfrm>
            <a:off x="1116575" y="559508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116575" y="5195326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308191" y="5195326"/>
            <a:ext cx="3960000" cy="612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9549674" y="5195326"/>
            <a:ext cx="0" cy="612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>
            <a:off x="2912919" y="529746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3706774" y="529746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0590542" y="5297464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8249264" y="5301178"/>
            <a:ext cx="432000" cy="432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117701" y="5299520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7670046" y="5301178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8826734" y="5297464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9912893" y="5301178"/>
            <a:ext cx="432000" cy="432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60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534" r="-28534"/>
          <a:stretch/>
        </p:blipFill>
        <p:spPr bwMode="auto">
          <a:xfrm>
            <a:off x="2723576" y="58825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201" y="362101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" t="2133" r="-1584" b="6049"/>
          <a:stretch/>
        </p:blipFill>
        <p:spPr bwMode="auto">
          <a:xfrm>
            <a:off x="6708201" y="58825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0" t="-13671" r="4263" b="-17620"/>
          <a:stretch/>
        </p:blipFill>
        <p:spPr bwMode="auto">
          <a:xfrm>
            <a:off x="2723576" y="3621015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430243" y="245848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26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835" y="0"/>
            <a:ext cx="9289485" cy="686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01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</Words>
  <Application>Microsoft Office PowerPoint</Application>
  <PresentationFormat>Широкоэкранный</PresentationFormat>
  <Paragraphs>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5</cp:revision>
  <dcterms:created xsi:type="dcterms:W3CDTF">2015-09-30T09:15:15Z</dcterms:created>
  <dcterms:modified xsi:type="dcterms:W3CDTF">2015-10-12T15:22:56Z</dcterms:modified>
</cp:coreProperties>
</file>