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>
            <a:alpha val="7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1916832"/>
            <a:ext cx="9144000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normalizeH="0" baseline="0" noProof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ЛЭПБУК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j-ea"/>
                <a:cs typeface="+mj-cs"/>
              </a:rPr>
              <a:t>«Лаборатория огородных наук»</a:t>
            </a:r>
            <a:endParaRPr kumimoji="0" lang="ru-RU" sz="3600" b="1" i="0" u="none" strike="noStrike" kern="1200" normalizeH="0" baseline="0" noProof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0" y="5301208"/>
            <a:ext cx="9144000" cy="936104"/>
          </a:xfrm>
          <a:prstGeom prst="roundRect">
            <a:avLst>
              <a:gd name="adj" fmla="val 1782"/>
            </a:avLst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Изготовила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Алексеева </a:t>
            </a:r>
            <a:r>
              <a:rPr kumimoji="0" lang="ru-RU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Ульяна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Николаевна,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воспитатель МБДОУ </a:t>
            </a:r>
            <a:r>
              <a:rPr kumimoji="0" lang="ru-RU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/с № 44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ЗАТО город</a:t>
            </a:r>
            <a:r>
              <a:rPr kumimoji="0" lang="ru-RU" sz="18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Североморск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6632"/>
            <a:ext cx="8100000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3212976"/>
            <a:ext cx="3816424" cy="3514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620688"/>
            <a:ext cx="8532950" cy="56886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9792" y="836712"/>
            <a:ext cx="6210000" cy="414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293095"/>
            <a:ext cx="3510000" cy="234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980728"/>
            <a:ext cx="3510000" cy="234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Загадки «Угадай семечко»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699008" y="1853720"/>
            <a:ext cx="5670000" cy="378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809581" y="4023067"/>
            <a:ext cx="3132349" cy="20882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700808"/>
            <a:ext cx="7020001" cy="468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«Правила поведения в природе»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3" descr="C:\Users\ZAL\Desktop\лепбуки и куклы\IMG_92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6094181" y="826699"/>
            <a:ext cx="3003989" cy="288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916832"/>
            <a:ext cx="7020001" cy="468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Загадки</a:t>
            </a:r>
          </a:p>
        </p:txBody>
      </p:sp>
      <p:pic>
        <p:nvPicPr>
          <p:cNvPr id="4" name="Picture 2" descr="C:\Users\ZAL\Desktop\лепбуки и куклы\IMG_92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950285" y="250635"/>
            <a:ext cx="3003989" cy="288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548680"/>
            <a:ext cx="8640000" cy="57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32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Загадки</vt:lpstr>
      <vt:lpstr>Загадки «Угадай семечко»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ZAL</dc:creator>
  <cp:lastModifiedBy>Сергей</cp:lastModifiedBy>
  <cp:revision>5</cp:revision>
  <dcterms:created xsi:type="dcterms:W3CDTF">2018-10-22T16:16:17Z</dcterms:created>
  <dcterms:modified xsi:type="dcterms:W3CDTF">2019-10-09T12:05:34Z</dcterms:modified>
</cp:coreProperties>
</file>