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2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72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39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56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19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0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16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2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1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63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6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37BE4-BCB6-4EC6-B136-B15C9404EF78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E0DA4-F5C5-457D-86D8-C52BF847C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4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7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" t="17597" r="586" b="12527"/>
          <a:stretch/>
        </p:blipFill>
        <p:spPr bwMode="auto">
          <a:xfrm>
            <a:off x="981005" y="64388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6" t="-29780" r="11352" b="-18562"/>
          <a:stretch/>
        </p:blipFill>
        <p:spPr bwMode="auto">
          <a:xfrm>
            <a:off x="7682795" y="643889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81005" y="5348040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82795" y="5352485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954020" y="5344230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66300" y="5352485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371647" y="544629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294610" y="543804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878688" y="544693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9076358" y="543423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2162600" y="544248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119635" y="5446295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8470786" y="543423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9890986" y="544693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1076756" y="5442485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0487772" y="544068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6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3" t="-17643" r="4339" b="-17648"/>
          <a:stretch/>
        </p:blipFill>
        <p:spPr bwMode="auto">
          <a:xfrm>
            <a:off x="2831832" y="196742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72" t="-14506" r="-15935" b="4897"/>
          <a:stretch/>
        </p:blipFill>
        <p:spPr bwMode="auto">
          <a:xfrm>
            <a:off x="7064742" y="185693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71" r="-9729"/>
          <a:stretch/>
        </p:blipFill>
        <p:spPr bwMode="auto">
          <a:xfrm>
            <a:off x="6491972" y="4175951"/>
            <a:ext cx="2160000" cy="2160000"/>
          </a:xfrm>
          <a:prstGeom prst="ellipse">
            <a:avLst/>
          </a:prstGeom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88" b="-25188"/>
          <a:stretch/>
        </p:blipFill>
        <p:spPr bwMode="auto">
          <a:xfrm>
            <a:off x="3746232" y="414102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49" t="-16901" r="-22986" b="-25284"/>
          <a:stretch/>
        </p:blipFill>
        <p:spPr bwMode="auto">
          <a:xfrm>
            <a:off x="5006072" y="36658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720427" y="270994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0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070" y="8276"/>
            <a:ext cx="8869680" cy="690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8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3</cp:revision>
  <dcterms:created xsi:type="dcterms:W3CDTF">2015-09-30T09:17:14Z</dcterms:created>
  <dcterms:modified xsi:type="dcterms:W3CDTF">2015-10-12T15:23:28Z</dcterms:modified>
</cp:coreProperties>
</file>