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3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9" autoAdjust="0"/>
    <p:restoredTop sz="94660"/>
  </p:normalViewPr>
  <p:slideViewPr>
    <p:cSldViewPr>
      <p:cViewPr>
        <p:scale>
          <a:sx n="100" d="100"/>
          <a:sy n="100" d="100"/>
        </p:scale>
        <p:origin x="-12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59DCF9-5828-4AB0-94AA-AC69CA74B30C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360760D8-48CD-4EAC-B4EF-5EB9F417D3EE}">
      <dgm:prSet phldrT="[Текст]"/>
      <dgm:spPr/>
      <dgm:t>
        <a:bodyPr/>
        <a:lstStyle/>
        <a:p>
          <a:r>
            <a:rPr lang="ru-RU" dirty="0" smtClean="0"/>
            <a:t>БИБЛИОТЕКА</a:t>
          </a:r>
          <a:endParaRPr lang="ru-RU" dirty="0"/>
        </a:p>
      </dgm:t>
    </dgm:pt>
    <dgm:pt modelId="{4C2188A6-60D3-4436-9F6C-2894379D2655}" type="parTrans" cxnId="{F1631B2E-4E7E-440B-9A3A-FB841CC48E3A}">
      <dgm:prSet/>
      <dgm:spPr/>
      <dgm:t>
        <a:bodyPr/>
        <a:lstStyle/>
        <a:p>
          <a:endParaRPr lang="ru-RU"/>
        </a:p>
      </dgm:t>
    </dgm:pt>
    <dgm:pt modelId="{9D6902C1-2350-418B-A1DD-1AD258E26566}" type="sibTrans" cxnId="{F1631B2E-4E7E-440B-9A3A-FB841CC48E3A}">
      <dgm:prSet/>
      <dgm:spPr/>
      <dgm:t>
        <a:bodyPr/>
        <a:lstStyle/>
        <a:p>
          <a:endParaRPr lang="ru-RU" dirty="0"/>
        </a:p>
      </dgm:t>
    </dgm:pt>
    <dgm:pt modelId="{6637AB7F-2BF6-42AE-89CC-5405E14DD10D}">
      <dgm:prSet phldrT="[Текст]"/>
      <dgm:spPr/>
      <dgm:t>
        <a:bodyPr/>
        <a:lstStyle/>
        <a:p>
          <a:r>
            <a:rPr lang="ru-RU" dirty="0" smtClean="0"/>
            <a:t>ТИПОГРАФИЯ</a:t>
          </a:r>
          <a:endParaRPr lang="ru-RU" dirty="0"/>
        </a:p>
      </dgm:t>
    </dgm:pt>
    <dgm:pt modelId="{C9FDDC35-F286-4C67-B85D-8481239A0BB0}" type="parTrans" cxnId="{9B5E52B8-3BA4-434B-96EB-5BDA900B86A1}">
      <dgm:prSet/>
      <dgm:spPr/>
      <dgm:t>
        <a:bodyPr/>
        <a:lstStyle/>
        <a:p>
          <a:endParaRPr lang="ru-RU"/>
        </a:p>
      </dgm:t>
    </dgm:pt>
    <dgm:pt modelId="{9499E180-C2B0-4ADE-B57F-7CE2026EBCFC}" type="sibTrans" cxnId="{9B5E52B8-3BA4-434B-96EB-5BDA900B86A1}">
      <dgm:prSet/>
      <dgm:spPr/>
      <dgm:t>
        <a:bodyPr/>
        <a:lstStyle/>
        <a:p>
          <a:endParaRPr lang="ru-RU" dirty="0"/>
        </a:p>
      </dgm:t>
    </dgm:pt>
    <dgm:pt modelId="{EC15C9BB-EFD6-4569-8F73-BFEF51781719}">
      <dgm:prSet phldrT="[Текст]"/>
      <dgm:spPr/>
      <dgm:t>
        <a:bodyPr/>
        <a:lstStyle/>
        <a:p>
          <a:r>
            <a:rPr lang="ru-RU" dirty="0" smtClean="0"/>
            <a:t>СЕМЬЯ</a:t>
          </a:r>
          <a:endParaRPr lang="ru-RU" dirty="0"/>
        </a:p>
      </dgm:t>
    </dgm:pt>
    <dgm:pt modelId="{7890BCB7-255E-4AC1-9F62-12802472FCB0}" type="parTrans" cxnId="{21730FB6-9520-4A5B-A154-1A25F8AE95EA}">
      <dgm:prSet/>
      <dgm:spPr/>
      <dgm:t>
        <a:bodyPr/>
        <a:lstStyle/>
        <a:p>
          <a:endParaRPr lang="ru-RU"/>
        </a:p>
      </dgm:t>
    </dgm:pt>
    <dgm:pt modelId="{8ED0B7F9-9481-48F0-895A-ADA0E2FD9995}" type="sibTrans" cxnId="{21730FB6-9520-4A5B-A154-1A25F8AE95EA}">
      <dgm:prSet/>
      <dgm:spPr/>
      <dgm:t>
        <a:bodyPr/>
        <a:lstStyle/>
        <a:p>
          <a:endParaRPr lang="ru-RU"/>
        </a:p>
      </dgm:t>
    </dgm:pt>
    <dgm:pt modelId="{1D272FDB-EF90-4508-A5BB-9EA8EC5FC9AD}" type="pres">
      <dgm:prSet presAssocID="{BE59DCF9-5828-4AB0-94AA-AC69CA74B30C}" presName="Name0" presStyleCnt="0">
        <dgm:presLayoutVars>
          <dgm:dir/>
          <dgm:resizeHandles val="exact"/>
        </dgm:presLayoutVars>
      </dgm:prSet>
      <dgm:spPr/>
    </dgm:pt>
    <dgm:pt modelId="{4D23A9C4-CCCE-4D27-B924-8C9ACE75CB35}" type="pres">
      <dgm:prSet presAssocID="{360760D8-48CD-4EAC-B4EF-5EB9F417D3E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37C5C9-78AD-432C-9226-FD2043238DC4}" type="pres">
      <dgm:prSet presAssocID="{9D6902C1-2350-418B-A1DD-1AD258E26566}" presName="sibTrans" presStyleLbl="sibTrans2D1" presStyleIdx="0" presStyleCnt="2" custLinFactNeighborX="6502" custLinFactNeighborY="-6304"/>
      <dgm:spPr/>
      <dgm:t>
        <a:bodyPr/>
        <a:lstStyle/>
        <a:p>
          <a:endParaRPr lang="ru-RU"/>
        </a:p>
      </dgm:t>
    </dgm:pt>
    <dgm:pt modelId="{A7610FDA-F7CD-4847-BE3D-00FCBD9EEC08}" type="pres">
      <dgm:prSet presAssocID="{9D6902C1-2350-418B-A1DD-1AD258E26566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D87E3471-D886-4FBE-B55E-A881875244DB}" type="pres">
      <dgm:prSet presAssocID="{6637AB7F-2BF6-42AE-89CC-5405E14DD10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29EA35-C73A-4304-B3A3-98B85CDC2517}" type="pres">
      <dgm:prSet presAssocID="{9499E180-C2B0-4ADE-B57F-7CE2026EBCFC}" presName="sibTrans" presStyleLbl="sibTrans2D1" presStyleIdx="1" presStyleCnt="2"/>
      <dgm:spPr/>
      <dgm:t>
        <a:bodyPr/>
        <a:lstStyle/>
        <a:p>
          <a:endParaRPr lang="ru-RU"/>
        </a:p>
      </dgm:t>
    </dgm:pt>
    <dgm:pt modelId="{C928CE45-A331-4582-B53A-758F8F116CB4}" type="pres">
      <dgm:prSet presAssocID="{9499E180-C2B0-4ADE-B57F-7CE2026EBCFC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F7F29570-381C-4E07-B433-65CC80B2922D}" type="pres">
      <dgm:prSet presAssocID="{EC15C9BB-EFD6-4569-8F73-BFEF51781719}" presName="node" presStyleLbl="node1" presStyleIdx="2" presStyleCnt="3" custLinFactNeighborX="7926" custLinFactNeighborY="-37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E0E5F80-9925-4588-B4AE-F60DFA6DA9AD}" type="presOf" srcId="{9D6902C1-2350-418B-A1DD-1AD258E26566}" destId="{D337C5C9-78AD-432C-9226-FD2043238DC4}" srcOrd="0" destOrd="0" presId="urn:microsoft.com/office/officeart/2005/8/layout/process1"/>
    <dgm:cxn modelId="{F1631B2E-4E7E-440B-9A3A-FB841CC48E3A}" srcId="{BE59DCF9-5828-4AB0-94AA-AC69CA74B30C}" destId="{360760D8-48CD-4EAC-B4EF-5EB9F417D3EE}" srcOrd="0" destOrd="0" parTransId="{4C2188A6-60D3-4436-9F6C-2894379D2655}" sibTransId="{9D6902C1-2350-418B-A1DD-1AD258E26566}"/>
    <dgm:cxn modelId="{9B5E52B8-3BA4-434B-96EB-5BDA900B86A1}" srcId="{BE59DCF9-5828-4AB0-94AA-AC69CA74B30C}" destId="{6637AB7F-2BF6-42AE-89CC-5405E14DD10D}" srcOrd="1" destOrd="0" parTransId="{C9FDDC35-F286-4C67-B85D-8481239A0BB0}" sibTransId="{9499E180-C2B0-4ADE-B57F-7CE2026EBCFC}"/>
    <dgm:cxn modelId="{2402CC14-1599-4A25-A518-A91CB777836D}" type="presOf" srcId="{9D6902C1-2350-418B-A1DD-1AD258E26566}" destId="{A7610FDA-F7CD-4847-BE3D-00FCBD9EEC08}" srcOrd="1" destOrd="0" presId="urn:microsoft.com/office/officeart/2005/8/layout/process1"/>
    <dgm:cxn modelId="{47413683-E1BB-4B34-AD43-B219ACEC7D1C}" type="presOf" srcId="{9499E180-C2B0-4ADE-B57F-7CE2026EBCFC}" destId="{C928CE45-A331-4582-B53A-758F8F116CB4}" srcOrd="1" destOrd="0" presId="urn:microsoft.com/office/officeart/2005/8/layout/process1"/>
    <dgm:cxn modelId="{21730FB6-9520-4A5B-A154-1A25F8AE95EA}" srcId="{BE59DCF9-5828-4AB0-94AA-AC69CA74B30C}" destId="{EC15C9BB-EFD6-4569-8F73-BFEF51781719}" srcOrd="2" destOrd="0" parTransId="{7890BCB7-255E-4AC1-9F62-12802472FCB0}" sibTransId="{8ED0B7F9-9481-48F0-895A-ADA0E2FD9995}"/>
    <dgm:cxn modelId="{550C0EC0-F551-4620-9DFF-DAC3D10FA3D0}" type="presOf" srcId="{6637AB7F-2BF6-42AE-89CC-5405E14DD10D}" destId="{D87E3471-D886-4FBE-B55E-A881875244DB}" srcOrd="0" destOrd="0" presId="urn:microsoft.com/office/officeart/2005/8/layout/process1"/>
    <dgm:cxn modelId="{175D0930-BA79-47C5-B497-E0811AE0518F}" type="presOf" srcId="{BE59DCF9-5828-4AB0-94AA-AC69CA74B30C}" destId="{1D272FDB-EF90-4508-A5BB-9EA8EC5FC9AD}" srcOrd="0" destOrd="0" presId="urn:microsoft.com/office/officeart/2005/8/layout/process1"/>
    <dgm:cxn modelId="{285352B0-18BA-40FD-92F0-9EF4447C3642}" type="presOf" srcId="{EC15C9BB-EFD6-4569-8F73-BFEF51781719}" destId="{F7F29570-381C-4E07-B433-65CC80B2922D}" srcOrd="0" destOrd="0" presId="urn:microsoft.com/office/officeart/2005/8/layout/process1"/>
    <dgm:cxn modelId="{A8AFD75E-D542-4152-ACB2-138B1A56995D}" type="presOf" srcId="{360760D8-48CD-4EAC-B4EF-5EB9F417D3EE}" destId="{4D23A9C4-CCCE-4D27-B924-8C9ACE75CB35}" srcOrd="0" destOrd="0" presId="urn:microsoft.com/office/officeart/2005/8/layout/process1"/>
    <dgm:cxn modelId="{FDD02554-719B-467A-8A86-545DA140EC7F}" type="presOf" srcId="{9499E180-C2B0-4ADE-B57F-7CE2026EBCFC}" destId="{7029EA35-C73A-4304-B3A3-98B85CDC2517}" srcOrd="0" destOrd="0" presId="urn:microsoft.com/office/officeart/2005/8/layout/process1"/>
    <dgm:cxn modelId="{E10978D6-0667-46A9-8ADB-07697287DD9D}" type="presParOf" srcId="{1D272FDB-EF90-4508-A5BB-9EA8EC5FC9AD}" destId="{4D23A9C4-CCCE-4D27-B924-8C9ACE75CB35}" srcOrd="0" destOrd="0" presId="urn:microsoft.com/office/officeart/2005/8/layout/process1"/>
    <dgm:cxn modelId="{0DB2338D-81FA-4265-814A-C9E70C0F8A65}" type="presParOf" srcId="{1D272FDB-EF90-4508-A5BB-9EA8EC5FC9AD}" destId="{D337C5C9-78AD-432C-9226-FD2043238DC4}" srcOrd="1" destOrd="0" presId="urn:microsoft.com/office/officeart/2005/8/layout/process1"/>
    <dgm:cxn modelId="{87B94703-E1C1-4B86-8ABD-5B76D8485DAA}" type="presParOf" srcId="{D337C5C9-78AD-432C-9226-FD2043238DC4}" destId="{A7610FDA-F7CD-4847-BE3D-00FCBD9EEC08}" srcOrd="0" destOrd="0" presId="urn:microsoft.com/office/officeart/2005/8/layout/process1"/>
    <dgm:cxn modelId="{4ED1E005-091A-4CE9-A952-45534A0525BF}" type="presParOf" srcId="{1D272FDB-EF90-4508-A5BB-9EA8EC5FC9AD}" destId="{D87E3471-D886-4FBE-B55E-A881875244DB}" srcOrd="2" destOrd="0" presId="urn:microsoft.com/office/officeart/2005/8/layout/process1"/>
    <dgm:cxn modelId="{92047D68-BDF6-4D70-A325-FC158EFF4B0F}" type="presParOf" srcId="{1D272FDB-EF90-4508-A5BB-9EA8EC5FC9AD}" destId="{7029EA35-C73A-4304-B3A3-98B85CDC2517}" srcOrd="3" destOrd="0" presId="urn:microsoft.com/office/officeart/2005/8/layout/process1"/>
    <dgm:cxn modelId="{736C0B69-F70A-4889-84C8-9D26E72A26B1}" type="presParOf" srcId="{7029EA35-C73A-4304-B3A3-98B85CDC2517}" destId="{C928CE45-A331-4582-B53A-758F8F116CB4}" srcOrd="0" destOrd="0" presId="urn:microsoft.com/office/officeart/2005/8/layout/process1"/>
    <dgm:cxn modelId="{5392C11C-45B4-418B-82AD-123EA44A587C}" type="presParOf" srcId="{1D272FDB-EF90-4508-A5BB-9EA8EC5FC9AD}" destId="{F7F29570-381C-4E07-B433-65CC80B2922D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7691C1F-C3AC-4852-B53F-BEAF35F59F93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F4C17D7C-F609-4830-843A-489712E8E835}">
      <dgm:prSet phldrT="[Текст]"/>
      <dgm:spPr/>
      <dgm:t>
        <a:bodyPr/>
        <a:lstStyle/>
        <a:p>
          <a:r>
            <a:rPr lang="ru-RU" dirty="0" smtClean="0"/>
            <a:t>ШКОЛА</a:t>
          </a:r>
          <a:endParaRPr lang="ru-RU" dirty="0"/>
        </a:p>
      </dgm:t>
    </dgm:pt>
    <dgm:pt modelId="{D0B44083-B494-4EDC-9C1B-FB0606AC7773}" type="parTrans" cxnId="{7D951ED3-5FA5-446C-B86F-039F72E0983C}">
      <dgm:prSet/>
      <dgm:spPr/>
      <dgm:t>
        <a:bodyPr/>
        <a:lstStyle/>
        <a:p>
          <a:endParaRPr lang="ru-RU"/>
        </a:p>
      </dgm:t>
    </dgm:pt>
    <dgm:pt modelId="{7970FBB7-C2F3-4352-9047-A4FC20D71C4B}" type="sibTrans" cxnId="{7D951ED3-5FA5-446C-B86F-039F72E0983C}">
      <dgm:prSet/>
      <dgm:spPr/>
      <dgm:t>
        <a:bodyPr/>
        <a:lstStyle/>
        <a:p>
          <a:endParaRPr lang="ru-RU" dirty="0"/>
        </a:p>
      </dgm:t>
    </dgm:pt>
    <dgm:pt modelId="{137728F0-EE2D-438F-B4B6-644BEA93E880}">
      <dgm:prSet phldrT="[Текст]"/>
      <dgm:spPr/>
      <dgm:t>
        <a:bodyPr/>
        <a:lstStyle/>
        <a:p>
          <a:r>
            <a:rPr lang="ru-RU" dirty="0" smtClean="0"/>
            <a:t>КИОСК – «Союз– печать»</a:t>
          </a:r>
          <a:endParaRPr lang="ru-RU" dirty="0"/>
        </a:p>
      </dgm:t>
    </dgm:pt>
    <dgm:pt modelId="{B987B8DC-9C46-4F4A-89E7-BCC0687DA724}" type="parTrans" cxnId="{C4293A74-D5E5-457F-BB91-3504CD18B2F0}">
      <dgm:prSet/>
      <dgm:spPr/>
      <dgm:t>
        <a:bodyPr/>
        <a:lstStyle/>
        <a:p>
          <a:endParaRPr lang="ru-RU"/>
        </a:p>
      </dgm:t>
    </dgm:pt>
    <dgm:pt modelId="{72BA8906-4259-40C4-BF09-19593E7C278E}" type="sibTrans" cxnId="{C4293A74-D5E5-457F-BB91-3504CD18B2F0}">
      <dgm:prSet/>
      <dgm:spPr/>
      <dgm:t>
        <a:bodyPr/>
        <a:lstStyle/>
        <a:p>
          <a:endParaRPr lang="ru-RU" dirty="0"/>
        </a:p>
      </dgm:t>
    </dgm:pt>
    <dgm:pt modelId="{5CE5F01D-7D36-4FCB-8CFB-C44FE82E0D1E}">
      <dgm:prSet phldrT="[Текст]"/>
      <dgm:spPr/>
      <dgm:t>
        <a:bodyPr/>
        <a:lstStyle/>
        <a:p>
          <a:r>
            <a:rPr lang="ru-RU" dirty="0" smtClean="0"/>
            <a:t>ФОТОАТЕЛЬЕ</a:t>
          </a:r>
          <a:endParaRPr lang="ru-RU" dirty="0"/>
        </a:p>
      </dgm:t>
    </dgm:pt>
    <dgm:pt modelId="{523ED74A-C2E8-4288-BE84-C9EC4838B23B}" type="parTrans" cxnId="{652593F9-4797-41A4-8086-7EE7634C3409}">
      <dgm:prSet/>
      <dgm:spPr/>
      <dgm:t>
        <a:bodyPr/>
        <a:lstStyle/>
        <a:p>
          <a:endParaRPr lang="ru-RU"/>
        </a:p>
      </dgm:t>
    </dgm:pt>
    <dgm:pt modelId="{A80483D0-C0AE-48B0-A6C4-8C470279CE06}" type="sibTrans" cxnId="{652593F9-4797-41A4-8086-7EE7634C3409}">
      <dgm:prSet/>
      <dgm:spPr/>
      <dgm:t>
        <a:bodyPr/>
        <a:lstStyle/>
        <a:p>
          <a:endParaRPr lang="ru-RU"/>
        </a:p>
      </dgm:t>
    </dgm:pt>
    <dgm:pt modelId="{1B996F40-C372-4E39-B019-3ED7FF862882}" type="pres">
      <dgm:prSet presAssocID="{37691C1F-C3AC-4852-B53F-BEAF35F59F93}" presName="Name0" presStyleCnt="0">
        <dgm:presLayoutVars>
          <dgm:dir/>
          <dgm:resizeHandles val="exact"/>
        </dgm:presLayoutVars>
      </dgm:prSet>
      <dgm:spPr/>
    </dgm:pt>
    <dgm:pt modelId="{5C73D314-9D43-4749-A4F0-462C824F4730}" type="pres">
      <dgm:prSet presAssocID="{F4C17D7C-F609-4830-843A-489712E8E83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9EEBD5-2A06-4B35-A9CA-5B8DA41747E5}" type="pres">
      <dgm:prSet presAssocID="{7970FBB7-C2F3-4352-9047-A4FC20D71C4B}" presName="sibTrans" presStyleLbl="sibTrans2D1" presStyleIdx="0" presStyleCnt="2"/>
      <dgm:spPr/>
      <dgm:t>
        <a:bodyPr/>
        <a:lstStyle/>
        <a:p>
          <a:endParaRPr lang="ru-RU"/>
        </a:p>
      </dgm:t>
    </dgm:pt>
    <dgm:pt modelId="{77C1017C-DBC1-44D9-9A53-D0EEC54AA54A}" type="pres">
      <dgm:prSet presAssocID="{7970FBB7-C2F3-4352-9047-A4FC20D71C4B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5F43BB6A-A4F8-464D-8274-4827684CF547}" type="pres">
      <dgm:prSet presAssocID="{137728F0-EE2D-438F-B4B6-644BEA93E88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061C57-25DC-420E-A2C9-9B593C1B9045}" type="pres">
      <dgm:prSet presAssocID="{72BA8906-4259-40C4-BF09-19593E7C278E}" presName="sibTrans" presStyleLbl="sibTrans2D1" presStyleIdx="1" presStyleCnt="2"/>
      <dgm:spPr/>
      <dgm:t>
        <a:bodyPr/>
        <a:lstStyle/>
        <a:p>
          <a:endParaRPr lang="ru-RU"/>
        </a:p>
      </dgm:t>
    </dgm:pt>
    <dgm:pt modelId="{12EF6895-5644-45E8-885F-63EDB0745F21}" type="pres">
      <dgm:prSet presAssocID="{72BA8906-4259-40C4-BF09-19593E7C278E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F6F20AB0-43D0-4EB6-902B-EC9285458339}" type="pres">
      <dgm:prSet presAssocID="{5CE5F01D-7D36-4FCB-8CFB-C44FE82E0D1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532A235-3770-4178-96EC-139D849BDB1C}" type="presOf" srcId="{5CE5F01D-7D36-4FCB-8CFB-C44FE82E0D1E}" destId="{F6F20AB0-43D0-4EB6-902B-EC9285458339}" srcOrd="0" destOrd="0" presId="urn:microsoft.com/office/officeart/2005/8/layout/process1"/>
    <dgm:cxn modelId="{652593F9-4797-41A4-8086-7EE7634C3409}" srcId="{37691C1F-C3AC-4852-B53F-BEAF35F59F93}" destId="{5CE5F01D-7D36-4FCB-8CFB-C44FE82E0D1E}" srcOrd="2" destOrd="0" parTransId="{523ED74A-C2E8-4288-BE84-C9EC4838B23B}" sibTransId="{A80483D0-C0AE-48B0-A6C4-8C470279CE06}"/>
    <dgm:cxn modelId="{7D951ED3-5FA5-446C-B86F-039F72E0983C}" srcId="{37691C1F-C3AC-4852-B53F-BEAF35F59F93}" destId="{F4C17D7C-F609-4830-843A-489712E8E835}" srcOrd="0" destOrd="0" parTransId="{D0B44083-B494-4EDC-9C1B-FB0606AC7773}" sibTransId="{7970FBB7-C2F3-4352-9047-A4FC20D71C4B}"/>
    <dgm:cxn modelId="{7DA72988-3F7D-41B7-BFCD-5854D5090B8D}" type="presOf" srcId="{7970FBB7-C2F3-4352-9047-A4FC20D71C4B}" destId="{019EEBD5-2A06-4B35-A9CA-5B8DA41747E5}" srcOrd="0" destOrd="0" presId="urn:microsoft.com/office/officeart/2005/8/layout/process1"/>
    <dgm:cxn modelId="{7647BC23-8595-4B28-82C8-72DFEE739792}" type="presOf" srcId="{137728F0-EE2D-438F-B4B6-644BEA93E880}" destId="{5F43BB6A-A4F8-464D-8274-4827684CF547}" srcOrd="0" destOrd="0" presId="urn:microsoft.com/office/officeart/2005/8/layout/process1"/>
    <dgm:cxn modelId="{5F5A1ADA-24DF-4211-9E44-CEA075416EF3}" type="presOf" srcId="{37691C1F-C3AC-4852-B53F-BEAF35F59F93}" destId="{1B996F40-C372-4E39-B019-3ED7FF862882}" srcOrd="0" destOrd="0" presId="urn:microsoft.com/office/officeart/2005/8/layout/process1"/>
    <dgm:cxn modelId="{FCFCD679-98E1-435C-8319-63EAABA0C3D1}" type="presOf" srcId="{72BA8906-4259-40C4-BF09-19593E7C278E}" destId="{B8061C57-25DC-420E-A2C9-9B593C1B9045}" srcOrd="0" destOrd="0" presId="urn:microsoft.com/office/officeart/2005/8/layout/process1"/>
    <dgm:cxn modelId="{C4293A74-D5E5-457F-BB91-3504CD18B2F0}" srcId="{37691C1F-C3AC-4852-B53F-BEAF35F59F93}" destId="{137728F0-EE2D-438F-B4B6-644BEA93E880}" srcOrd="1" destOrd="0" parTransId="{B987B8DC-9C46-4F4A-89E7-BCC0687DA724}" sibTransId="{72BA8906-4259-40C4-BF09-19593E7C278E}"/>
    <dgm:cxn modelId="{67545EF9-F0D8-49C6-8460-F86E8F8A98F9}" type="presOf" srcId="{7970FBB7-C2F3-4352-9047-A4FC20D71C4B}" destId="{77C1017C-DBC1-44D9-9A53-D0EEC54AA54A}" srcOrd="1" destOrd="0" presId="urn:microsoft.com/office/officeart/2005/8/layout/process1"/>
    <dgm:cxn modelId="{2E394E09-8428-49D1-9C71-847E42168C9E}" type="presOf" srcId="{72BA8906-4259-40C4-BF09-19593E7C278E}" destId="{12EF6895-5644-45E8-885F-63EDB0745F21}" srcOrd="1" destOrd="0" presId="urn:microsoft.com/office/officeart/2005/8/layout/process1"/>
    <dgm:cxn modelId="{428A4802-1539-44B4-B5C5-6B59E3CCF8D9}" type="presOf" srcId="{F4C17D7C-F609-4830-843A-489712E8E835}" destId="{5C73D314-9D43-4749-A4F0-462C824F4730}" srcOrd="0" destOrd="0" presId="urn:microsoft.com/office/officeart/2005/8/layout/process1"/>
    <dgm:cxn modelId="{9B8A5102-94A1-4743-A0D2-3B4F571B694C}" type="presParOf" srcId="{1B996F40-C372-4E39-B019-3ED7FF862882}" destId="{5C73D314-9D43-4749-A4F0-462C824F4730}" srcOrd="0" destOrd="0" presId="urn:microsoft.com/office/officeart/2005/8/layout/process1"/>
    <dgm:cxn modelId="{F6925FCC-FBCC-42EB-9997-3C5AF8FDB104}" type="presParOf" srcId="{1B996F40-C372-4E39-B019-3ED7FF862882}" destId="{019EEBD5-2A06-4B35-A9CA-5B8DA41747E5}" srcOrd="1" destOrd="0" presId="urn:microsoft.com/office/officeart/2005/8/layout/process1"/>
    <dgm:cxn modelId="{9FF4A993-629B-4932-A171-4601F8A55632}" type="presParOf" srcId="{019EEBD5-2A06-4B35-A9CA-5B8DA41747E5}" destId="{77C1017C-DBC1-44D9-9A53-D0EEC54AA54A}" srcOrd="0" destOrd="0" presId="urn:microsoft.com/office/officeart/2005/8/layout/process1"/>
    <dgm:cxn modelId="{959746C1-93F4-4EE8-8B01-7AF87B3616CF}" type="presParOf" srcId="{1B996F40-C372-4E39-B019-3ED7FF862882}" destId="{5F43BB6A-A4F8-464D-8274-4827684CF547}" srcOrd="2" destOrd="0" presId="urn:microsoft.com/office/officeart/2005/8/layout/process1"/>
    <dgm:cxn modelId="{14D3E3BF-1BD8-407E-AD8E-131E1AF2160B}" type="presParOf" srcId="{1B996F40-C372-4E39-B019-3ED7FF862882}" destId="{B8061C57-25DC-420E-A2C9-9B593C1B9045}" srcOrd="3" destOrd="0" presId="urn:microsoft.com/office/officeart/2005/8/layout/process1"/>
    <dgm:cxn modelId="{E0D3767A-687D-45FC-81E0-E393425D83C4}" type="presParOf" srcId="{B8061C57-25DC-420E-A2C9-9B593C1B9045}" destId="{12EF6895-5644-45E8-885F-63EDB0745F21}" srcOrd="0" destOrd="0" presId="urn:microsoft.com/office/officeart/2005/8/layout/process1"/>
    <dgm:cxn modelId="{C2AB3AD8-55DB-46FC-A4B0-F91FC4B8DD97}" type="presParOf" srcId="{1B996F40-C372-4E39-B019-3ED7FF862882}" destId="{F6F20AB0-43D0-4EB6-902B-EC9285458339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D23A9C4-CCCE-4D27-B924-8C9ACE75CB35}">
      <dsp:nvSpPr>
        <dsp:cNvPr id="0" name=""/>
        <dsp:cNvSpPr/>
      </dsp:nvSpPr>
      <dsp:spPr>
        <a:xfrm>
          <a:off x="6591" y="854690"/>
          <a:ext cx="1970044" cy="11820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БИБЛИОТЕКА</a:t>
          </a:r>
          <a:endParaRPr lang="ru-RU" sz="2100" kern="1200" dirty="0"/>
        </a:p>
      </dsp:txBody>
      <dsp:txXfrm>
        <a:off x="6591" y="854690"/>
        <a:ext cx="1970044" cy="1182026"/>
      </dsp:txXfrm>
    </dsp:sp>
    <dsp:sp modelId="{D337C5C9-78AD-432C-9226-FD2043238DC4}">
      <dsp:nvSpPr>
        <dsp:cNvPr id="0" name=""/>
        <dsp:cNvSpPr/>
      </dsp:nvSpPr>
      <dsp:spPr>
        <a:xfrm>
          <a:off x="2200795" y="1170619"/>
          <a:ext cx="417649" cy="4885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 dirty="0"/>
        </a:p>
      </dsp:txBody>
      <dsp:txXfrm>
        <a:off x="2200795" y="1170619"/>
        <a:ext cx="417649" cy="488570"/>
      </dsp:txXfrm>
    </dsp:sp>
    <dsp:sp modelId="{D87E3471-D886-4FBE-B55E-A881875244DB}">
      <dsp:nvSpPr>
        <dsp:cNvPr id="0" name=""/>
        <dsp:cNvSpPr/>
      </dsp:nvSpPr>
      <dsp:spPr>
        <a:xfrm>
          <a:off x="2764652" y="854690"/>
          <a:ext cx="1970044" cy="11820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ТИПОГРАФИЯ</a:t>
          </a:r>
          <a:endParaRPr lang="ru-RU" sz="2100" kern="1200" dirty="0"/>
        </a:p>
      </dsp:txBody>
      <dsp:txXfrm>
        <a:off x="2764652" y="854690"/>
        <a:ext cx="1970044" cy="1182026"/>
      </dsp:txXfrm>
    </dsp:sp>
    <dsp:sp modelId="{7029EA35-C73A-4304-B3A3-98B85CDC2517}">
      <dsp:nvSpPr>
        <dsp:cNvPr id="0" name=""/>
        <dsp:cNvSpPr/>
      </dsp:nvSpPr>
      <dsp:spPr>
        <a:xfrm rot="21545151">
          <a:off x="4933322" y="1179171"/>
          <a:ext cx="421196" cy="4885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 dirty="0"/>
        </a:p>
      </dsp:txBody>
      <dsp:txXfrm rot="21545151">
        <a:off x="4933322" y="1179171"/>
        <a:ext cx="421196" cy="488570"/>
      </dsp:txXfrm>
    </dsp:sp>
    <dsp:sp modelId="{F7F29570-381C-4E07-B433-65CC80B2922D}">
      <dsp:nvSpPr>
        <dsp:cNvPr id="0" name=""/>
        <dsp:cNvSpPr/>
      </dsp:nvSpPr>
      <dsp:spPr>
        <a:xfrm>
          <a:off x="5529305" y="810577"/>
          <a:ext cx="1970044" cy="11820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СЕМЬЯ</a:t>
          </a:r>
          <a:endParaRPr lang="ru-RU" sz="2100" kern="1200" dirty="0"/>
        </a:p>
      </dsp:txBody>
      <dsp:txXfrm>
        <a:off x="5529305" y="810577"/>
        <a:ext cx="1970044" cy="118202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C73D314-9D43-4749-A4F0-462C824F4730}">
      <dsp:nvSpPr>
        <dsp:cNvPr id="0" name=""/>
        <dsp:cNvSpPr/>
      </dsp:nvSpPr>
      <dsp:spPr>
        <a:xfrm>
          <a:off x="6455" y="573293"/>
          <a:ext cx="1929448" cy="11576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ШКОЛА</a:t>
          </a:r>
          <a:endParaRPr lang="ru-RU" sz="2100" kern="1200" dirty="0"/>
        </a:p>
      </dsp:txBody>
      <dsp:txXfrm>
        <a:off x="6455" y="573293"/>
        <a:ext cx="1929448" cy="1157669"/>
      </dsp:txXfrm>
    </dsp:sp>
    <dsp:sp modelId="{019EEBD5-2A06-4B35-A9CA-5B8DA41747E5}">
      <dsp:nvSpPr>
        <dsp:cNvPr id="0" name=""/>
        <dsp:cNvSpPr/>
      </dsp:nvSpPr>
      <dsp:spPr>
        <a:xfrm>
          <a:off x="2128849" y="912876"/>
          <a:ext cx="409043" cy="4785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 dirty="0"/>
        </a:p>
      </dsp:txBody>
      <dsp:txXfrm>
        <a:off x="2128849" y="912876"/>
        <a:ext cx="409043" cy="478503"/>
      </dsp:txXfrm>
    </dsp:sp>
    <dsp:sp modelId="{5F43BB6A-A4F8-464D-8274-4827684CF547}">
      <dsp:nvSpPr>
        <dsp:cNvPr id="0" name=""/>
        <dsp:cNvSpPr/>
      </dsp:nvSpPr>
      <dsp:spPr>
        <a:xfrm>
          <a:off x="2707683" y="573293"/>
          <a:ext cx="1929448" cy="11576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КИОСК – «Союз– печать»</a:t>
          </a:r>
          <a:endParaRPr lang="ru-RU" sz="2100" kern="1200" dirty="0"/>
        </a:p>
      </dsp:txBody>
      <dsp:txXfrm>
        <a:off x="2707683" y="573293"/>
        <a:ext cx="1929448" cy="1157669"/>
      </dsp:txXfrm>
    </dsp:sp>
    <dsp:sp modelId="{B8061C57-25DC-420E-A2C9-9B593C1B9045}">
      <dsp:nvSpPr>
        <dsp:cNvPr id="0" name=""/>
        <dsp:cNvSpPr/>
      </dsp:nvSpPr>
      <dsp:spPr>
        <a:xfrm>
          <a:off x="4830077" y="912876"/>
          <a:ext cx="409043" cy="4785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 dirty="0"/>
        </a:p>
      </dsp:txBody>
      <dsp:txXfrm>
        <a:off x="4830077" y="912876"/>
        <a:ext cx="409043" cy="478503"/>
      </dsp:txXfrm>
    </dsp:sp>
    <dsp:sp modelId="{F6F20AB0-43D0-4EB6-902B-EC9285458339}">
      <dsp:nvSpPr>
        <dsp:cNvPr id="0" name=""/>
        <dsp:cNvSpPr/>
      </dsp:nvSpPr>
      <dsp:spPr>
        <a:xfrm>
          <a:off x="5408911" y="573293"/>
          <a:ext cx="1929448" cy="11576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ФОТОАТЕЛЬЕ</a:t>
          </a:r>
          <a:endParaRPr lang="ru-RU" sz="2100" kern="1200" dirty="0"/>
        </a:p>
      </dsp:txBody>
      <dsp:txXfrm>
        <a:off x="5408911" y="573293"/>
        <a:ext cx="1929448" cy="11576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2F4474-5DB2-434B-8492-D474D3864A66}" type="datetimeFigureOut">
              <a:rPr lang="ru-RU" smtClean="0"/>
              <a:pPr/>
              <a:t>09.10.2019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C80CA1-207A-4DBB-9E91-D49EBC974B7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2F4474-5DB2-434B-8492-D474D3864A66}" type="datetimeFigureOut">
              <a:rPr lang="ru-RU" smtClean="0"/>
              <a:pPr/>
              <a:t>09.10.2019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C80CA1-207A-4DBB-9E91-D49EBC974B7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2F4474-5DB2-434B-8492-D474D3864A66}" type="datetimeFigureOut">
              <a:rPr lang="ru-RU" smtClean="0"/>
              <a:pPr/>
              <a:t>09.10.2019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C80CA1-207A-4DBB-9E91-D49EBC974B7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2F4474-5DB2-434B-8492-D474D3864A66}" type="datetimeFigureOut">
              <a:rPr lang="ru-RU" smtClean="0"/>
              <a:pPr/>
              <a:t>09.10.2019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C80CA1-207A-4DBB-9E91-D49EBC974B7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2F4474-5DB2-434B-8492-D474D3864A66}" type="datetimeFigureOut">
              <a:rPr lang="ru-RU" smtClean="0"/>
              <a:pPr/>
              <a:t>09.10.2019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C80CA1-207A-4DBB-9E91-D49EBC974B7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2F4474-5DB2-434B-8492-D474D3864A66}" type="datetimeFigureOut">
              <a:rPr lang="ru-RU" smtClean="0"/>
              <a:pPr/>
              <a:t>09.10.2019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C80CA1-207A-4DBB-9E91-D49EBC974B7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2F4474-5DB2-434B-8492-D474D3864A66}" type="datetimeFigureOut">
              <a:rPr lang="ru-RU" smtClean="0"/>
              <a:pPr/>
              <a:t>09.10.2019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C80CA1-207A-4DBB-9E91-D49EBC974B7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2F4474-5DB2-434B-8492-D474D3864A66}" type="datetimeFigureOut">
              <a:rPr lang="ru-RU" smtClean="0"/>
              <a:pPr/>
              <a:t>09.10.2019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C80CA1-207A-4DBB-9E91-D49EBC974B7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2F4474-5DB2-434B-8492-D474D3864A66}" type="datetimeFigureOut">
              <a:rPr lang="ru-RU" smtClean="0"/>
              <a:pPr/>
              <a:t>09.10.2019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C80CA1-207A-4DBB-9E91-D49EBC974B7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2F4474-5DB2-434B-8492-D474D3864A66}" type="datetimeFigureOut">
              <a:rPr lang="ru-RU" smtClean="0"/>
              <a:pPr/>
              <a:t>09.10.2019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C80CA1-207A-4DBB-9E91-D49EBC974B7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2F4474-5DB2-434B-8492-D474D3864A66}" type="datetimeFigureOut">
              <a:rPr lang="ru-RU" smtClean="0"/>
              <a:pPr/>
              <a:t>09.10.2019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C80CA1-207A-4DBB-9E91-D49EBC974B7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A2F4474-5DB2-434B-8492-D474D3864A66}" type="datetimeFigureOut">
              <a:rPr lang="ru-RU" smtClean="0"/>
              <a:pPr/>
              <a:t>09.10.2019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6C80CA1-207A-4DBB-9E91-D49EBC974B7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736725" y="285750"/>
            <a:ext cx="7407275" cy="854075"/>
          </a:xfrm>
          <a:ln>
            <a:noFill/>
          </a:ln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1400" b="1" spc="50" dirty="0" smtClean="0">
                <a:ln w="3175">
                  <a:solidFill>
                    <a:schemeClr val="tx1"/>
                  </a:solidFill>
                </a:ln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1400" b="1" spc="50" dirty="0" smtClean="0">
                <a:ln w="3175">
                  <a:solidFill>
                    <a:schemeClr val="tx1"/>
                  </a:solidFill>
                </a:ln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b="1" spc="50" dirty="0" smtClean="0">
                <a:ln w="3175">
                  <a:solidFill>
                    <a:schemeClr val="tx1"/>
                  </a:solidFill>
                </a:ln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400" b="1" spc="50" dirty="0" smtClean="0">
                <a:ln w="3175">
                  <a:solidFill>
                    <a:schemeClr val="tx1"/>
                  </a:solidFill>
                </a:ln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b="1" spc="50" dirty="0" smtClean="0">
                <a:ln w="3175">
                  <a:solidFill>
                    <a:schemeClr val="tx1"/>
                  </a:solidFill>
                </a:ln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400" b="1" spc="50" dirty="0" smtClean="0">
                <a:ln w="3175">
                  <a:solidFill>
                    <a:schemeClr val="tx1"/>
                  </a:solidFill>
                </a:ln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spc="50" dirty="0" smtClean="0">
                <a:ln w="3175">
                  <a:solidFill>
                    <a:schemeClr val="tx1"/>
                  </a:solidFill>
                </a:ln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b="1" spc="50" dirty="0" smtClean="0">
                <a:ln w="3175">
                  <a:solidFill>
                    <a:schemeClr val="tx1"/>
                  </a:solidFill>
                </a:ln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«СЮЖЕТНО -РОЛЕВАЯ ИГРА «ЖУРНАЛИСТЫ»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SC_08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4" y="1857364"/>
            <a:ext cx="3429024" cy="2286016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DSC_089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0166" y="1857364"/>
            <a:ext cx="3429024" cy="2286016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6000760" y="5013176"/>
            <a:ext cx="30003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spc="50" dirty="0" smtClean="0">
                <a:ln w="3175">
                  <a:solidFill>
                    <a:schemeClr val="tx1"/>
                  </a:solidFill>
                </a:ln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Материал подготовили:</a:t>
            </a:r>
          </a:p>
          <a:p>
            <a:r>
              <a:rPr lang="ru-RU" b="1" spc="50" dirty="0" smtClean="0">
                <a:ln w="3175">
                  <a:solidFill>
                    <a:schemeClr val="tx1"/>
                  </a:solidFill>
                </a:ln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Алексеева У.Н</a:t>
            </a:r>
            <a:r>
              <a:rPr lang="ru-RU" b="1" spc="50" dirty="0" smtClean="0">
                <a:ln w="3175">
                  <a:solidFill>
                    <a:schemeClr val="tx1"/>
                  </a:solidFill>
                </a:ln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b="1" spc="50" dirty="0" smtClean="0">
              <a:ln w="3175">
                <a:solidFill>
                  <a:schemeClr val="tx1"/>
                </a:solidFill>
              </a:ln>
              <a:solidFill>
                <a:srgbClr val="CC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spc="50" dirty="0" smtClean="0">
                <a:ln w="3175">
                  <a:solidFill>
                    <a:schemeClr val="tx1"/>
                  </a:solidFill>
                </a:ln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</a:t>
            </a:r>
          </a:p>
          <a:p>
            <a:r>
              <a:rPr lang="ru-RU" b="1" spc="50" dirty="0" smtClean="0">
                <a:ln w="3175">
                  <a:solidFill>
                    <a:schemeClr val="tx1"/>
                  </a:solidFill>
                </a:ln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МБДОУ </a:t>
            </a:r>
            <a:r>
              <a:rPr lang="ru-RU" b="1" spc="50" dirty="0" err="1" smtClean="0">
                <a:ln w="3175">
                  <a:solidFill>
                    <a:schemeClr val="tx1"/>
                  </a:solidFill>
                </a:ln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д\с</a:t>
            </a:r>
            <a:r>
              <a:rPr lang="ru-RU" b="1" spc="50" dirty="0" smtClean="0">
                <a:ln w="3175">
                  <a:solidFill>
                    <a:schemeClr val="tx1"/>
                  </a:solidFill>
                </a:ln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№ 44</a:t>
            </a:r>
            <a:endParaRPr lang="ru-RU" b="1" spc="50" dirty="0" smtClean="0">
              <a:ln w="3175">
                <a:solidFill>
                  <a:schemeClr val="tx1"/>
                </a:solidFill>
              </a:ln>
              <a:solidFill>
                <a:srgbClr val="CC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spc="50" dirty="0" smtClean="0">
              <a:ln w="3175">
                <a:solidFill>
                  <a:schemeClr val="tx1"/>
                </a:solidFill>
              </a:ln>
              <a:solidFill>
                <a:srgbClr val="CC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5010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052736"/>
            <a:ext cx="7498080" cy="5195664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endParaRPr lang="ru-RU" dirty="0" smtClean="0"/>
          </a:p>
          <a:p>
            <a:pPr marL="92075" indent="-9525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Проблема диалогической речи остаётся одной из актуальных проблем теории и практики развития речи детей дошкольного возраста, так как речь возникает и развивается в процессе общения. </a:t>
            </a:r>
          </a:p>
          <a:p>
            <a:pPr marL="92075" indent="-9525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В дошкольном возрасте журналистика вызывает у детей большой интерес и может быть использована как средство повышения уровня речевой и коммуникативной компетентности воспитанников и решения сопутствующих задач по ознакомлению дошкольников  с явлениями общественной жизни.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32258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        </a:t>
            </a:r>
            <a:r>
              <a:rPr lang="ru-RU" sz="2800" b="1" dirty="0" smtClean="0">
                <a:solidFill>
                  <a:srgbClr val="C00000"/>
                </a:solidFill>
                <a:cs typeface="Aharoni" pitchFamily="2" charset="-79"/>
              </a:rPr>
              <a:t>Цель сюжетно – ролевой      игры «Журналисты» - </a:t>
            </a:r>
            <a:endParaRPr lang="ru-RU" sz="3200" b="1" dirty="0">
              <a:solidFill>
                <a:srgbClr val="C00000"/>
              </a:solidFill>
              <a:cs typeface="Aharoni" pitchFamily="2" charset="-79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3357562"/>
            <a:ext cx="7498080" cy="28908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создать условия для развития и поддержки активности, инициативности и самостоятельности в познавательной деятельности детей.</a:t>
            </a:r>
          </a:p>
          <a:p>
            <a:pPr algn="ctr"/>
            <a:endParaRPr lang="ru-RU" sz="2800" dirty="0" smtClean="0"/>
          </a:p>
        </p:txBody>
      </p:sp>
      <p:pic>
        <p:nvPicPr>
          <p:cNvPr id="4" name="Рисунок 3" descr="DSC_089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142852"/>
            <a:ext cx="3107553" cy="2071702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DSC_089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6380" y="214290"/>
            <a:ext cx="3107553" cy="2071702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pull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Задачи сюжетно – ролевой игры «Журналисты»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447800"/>
            <a:ext cx="7602048" cy="4800600"/>
          </a:xfrm>
        </p:spPr>
        <p:txBody>
          <a:bodyPr>
            <a:normAutofit fontScale="92500" lnSpcReduction="10000"/>
          </a:bodyPr>
          <a:lstStyle/>
          <a:p>
            <a:pPr algn="ctr"/>
            <a:endParaRPr lang="ru-RU" sz="2400" dirty="0" smtClean="0"/>
          </a:p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формирование связной диалогической речи дошкольников;</a:t>
            </a:r>
          </a:p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закрепление навыков ведения диалога;</a:t>
            </a:r>
          </a:p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формирование коммуникативных навыков взаимодействия со взрослыми и сверстниками;</a:t>
            </a:r>
          </a:p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расширение и активизация словарного запаса;</a:t>
            </a:r>
          </a:p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способствование творческому и социальному самовыражению дошкольников;</a:t>
            </a:r>
          </a:p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формирование представлений о профессиональных журналистских качествах и навыках;</a:t>
            </a:r>
          </a:p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представление о профессиональном труде взрослых: журналистов, корреспондентов, фоторепортёров, фотографа; об их орудиях труда;</a:t>
            </a:r>
          </a:p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расширение  и активизирование формы речевого этикета;</a:t>
            </a:r>
            <a:endParaRPr lang="ru-RU" sz="23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СЛОВАРНЫЙ МИНИМУМ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ПРОФЕССИИ: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редактор, заместитель редактора, корреспондент, репортёр, оформитель, художник, печатник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ОРУДИЯ ТРУДА: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телефон, микрофон, ручка, блокнот, фотоаппарат, диктофон, видеокамера, бейджики СМИ, ноутбук.</a:t>
            </a:r>
          </a:p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ТРУДОВЫЕ ДЕСТВИЯ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фотографировать, снимать, брать интервью, писать, печатать, спрашивать, отвечать, встречать, проверять, заверять, согласовывать.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СОЦИАЛЬНОЕ  ОКРУЖЕНИЕ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3356992"/>
          <a:ext cx="7499350" cy="2891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1547664" y="1268760"/>
          <a:ext cx="7344816" cy="2304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>
    <p:pull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900" dirty="0" smtClean="0"/>
              <a:t>Материал и оборудование:</a:t>
            </a:r>
            <a:br>
              <a:rPr lang="ru-RU" sz="3900" dirty="0" smtClean="0"/>
            </a:br>
            <a:endParaRPr lang="ru-RU" sz="39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268760"/>
            <a:ext cx="7498080" cy="4979640"/>
          </a:xfrm>
        </p:spPr>
        <p:txBody>
          <a:bodyPr>
            <a:normAutofit/>
          </a:bodyPr>
          <a:lstStyle/>
          <a:p>
            <a:pPr lvl="0" algn="just">
              <a:lnSpc>
                <a:spcPct val="11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микрофоны;</a:t>
            </a:r>
          </a:p>
          <a:p>
            <a:pPr lvl="0" algn="just">
              <a:lnSpc>
                <a:spcPct val="11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видеокамера;</a:t>
            </a:r>
          </a:p>
          <a:p>
            <a:pPr lvl="0" algn="just">
              <a:lnSpc>
                <a:spcPct val="11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диктофон;</a:t>
            </a:r>
          </a:p>
          <a:p>
            <a:pPr lvl="0" algn="just">
              <a:lnSpc>
                <a:spcPct val="11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фотоаппарат;</a:t>
            </a:r>
          </a:p>
          <a:p>
            <a:pPr lvl="0" algn="just">
              <a:lnSpc>
                <a:spcPct val="110000"/>
              </a:lnSpc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бейджики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СМИ;</a:t>
            </a:r>
          </a:p>
          <a:p>
            <a:pPr lvl="0" algn="just">
              <a:lnSpc>
                <a:spcPct val="11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блокноты, ручки;</a:t>
            </a:r>
          </a:p>
          <a:p>
            <a:pPr lvl="0" algn="just">
              <a:lnSpc>
                <a:spcPct val="11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ноутбук;</a:t>
            </a:r>
          </a:p>
          <a:p>
            <a:pPr algn="just">
              <a:lnSpc>
                <a:spcPct val="11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Запись на диктофон монологических высказываний и диалогов детей можно использовать на занятиях, на родительских собраниях.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ПРЕДВАРИТЕЛЬНАЯ  РАБОТА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447800"/>
            <a:ext cx="7719274" cy="4800600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Экскурсии: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местную типографию, в редакцию газеты, в телевизионную студию.</a:t>
            </a:r>
          </a:p>
          <a:p>
            <a:pPr algn="just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Встреча с интересными людьми: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журналисты города, фоторепортёры, редакторы местных газет.</a:t>
            </a:r>
          </a:p>
          <a:p>
            <a:pPr algn="just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Знакомство детей с основными терминами журналистики: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интервью, репортаж,. Корреспонденция, рубрика, редакция, диктор звукорежиссёр, телеоператор и т.д.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ОЖИДАЕМЫЕ РЕЗУЛЬТАТЫ: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 3" pitchFamily="18" charset="2"/>
              <a:buChar char="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Знакомство с различными видами и жанрами журналистики.</a:t>
            </a:r>
          </a:p>
          <a:p>
            <a:pPr algn="just">
              <a:buFont typeface="Wingdings 3" pitchFamily="18" charset="2"/>
              <a:buChar char="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Знакомство с профессиями: специального корреспондента, фоторепортёра, видеооператора, комментатора.</a:t>
            </a:r>
          </a:p>
          <a:p>
            <a:pPr algn="just">
              <a:buFont typeface="Wingdings 3" pitchFamily="18" charset="2"/>
              <a:buChar char=""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диалогической и монологической речи дошкольников.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</TotalTime>
  <Words>373</Words>
  <Application>Microsoft Office PowerPoint</Application>
  <PresentationFormat>Экран (4:3)</PresentationFormat>
  <Paragraphs>49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      «СЮЖЕТНО -РОЛЕВАЯ ИГРА «ЖУРНАЛИСТЫ»</vt:lpstr>
      <vt:lpstr>АКТУАЛЬНОСТЬ</vt:lpstr>
      <vt:lpstr>             Цель сюжетно – ролевой      игры «Журналисты» - </vt:lpstr>
      <vt:lpstr>Задачи сюжетно – ролевой игры «Журналисты»</vt:lpstr>
      <vt:lpstr>СЛОВАРНЫЙ МИНИМУМ</vt:lpstr>
      <vt:lpstr>СОЦИАЛЬНОЕ  ОКРУЖЕНИЕ</vt:lpstr>
      <vt:lpstr>Материал и оборудование: </vt:lpstr>
      <vt:lpstr>ПРЕДВАРИТЕЛЬНАЯ  РАБОТА</vt:lpstr>
      <vt:lpstr>ОЖИДАЕМЫЕ РЕЗУЛЬТАТЫ: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 ЖУРНАЛИСТЫ</dc:title>
  <dc:creator>Сергей</dc:creator>
  <cp:lastModifiedBy>Сергей</cp:lastModifiedBy>
  <cp:revision>21</cp:revision>
  <dcterms:created xsi:type="dcterms:W3CDTF">2015-04-06T05:29:24Z</dcterms:created>
  <dcterms:modified xsi:type="dcterms:W3CDTF">2019-10-09T11:57:07Z</dcterms:modified>
</cp:coreProperties>
</file>