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96837-8913-45CD-A1B2-DA334AE6EF8E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93773-7646-4B7D-AA6D-0C1A8D09EA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984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96837-8913-45CD-A1B2-DA334AE6EF8E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93773-7646-4B7D-AA6D-0C1A8D09EA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675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96837-8913-45CD-A1B2-DA334AE6EF8E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93773-7646-4B7D-AA6D-0C1A8D09EA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348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96837-8913-45CD-A1B2-DA334AE6EF8E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93773-7646-4B7D-AA6D-0C1A8D09EA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458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96837-8913-45CD-A1B2-DA334AE6EF8E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93773-7646-4B7D-AA6D-0C1A8D09EA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194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96837-8913-45CD-A1B2-DA334AE6EF8E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93773-7646-4B7D-AA6D-0C1A8D09EA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741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96837-8913-45CD-A1B2-DA334AE6EF8E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93773-7646-4B7D-AA6D-0C1A8D09EA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805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96837-8913-45CD-A1B2-DA334AE6EF8E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93773-7646-4B7D-AA6D-0C1A8D09EA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139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96837-8913-45CD-A1B2-DA334AE6EF8E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93773-7646-4B7D-AA6D-0C1A8D09EA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935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96837-8913-45CD-A1B2-DA334AE6EF8E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93773-7646-4B7D-AA6D-0C1A8D09EA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484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96837-8913-45CD-A1B2-DA334AE6EF8E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93773-7646-4B7D-AA6D-0C1A8D09EA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481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96837-8913-45CD-A1B2-DA334AE6EF8E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893773-7646-4B7D-AA6D-0C1A8D09EA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716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000" y="228600"/>
            <a:ext cx="8640000" cy="648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24" name="Rectangle 2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025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626" b="-8626"/>
          <a:stretch/>
        </p:blipFill>
        <p:spPr bwMode="auto">
          <a:xfrm>
            <a:off x="1048430" y="487931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845" t="-2837" r="4845" b="-5077"/>
          <a:stretch/>
        </p:blipFill>
        <p:spPr bwMode="auto">
          <a:xfrm>
            <a:off x="7188324" y="487931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7188324" y="5280922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48430" y="5280922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9768175" y="5280922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8522543" y="5280922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Блок-схема: узел 9"/>
          <p:cNvSpPr/>
          <p:nvPr/>
        </p:nvSpPr>
        <p:spPr>
          <a:xfrm>
            <a:off x="7849355" y="5358957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9178199" y="5375758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10519801" y="5370922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2778325" y="5372092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3402409" y="5370922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2156778" y="5370922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7377039" y="5370922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8683828" y="5372292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10018650" y="5370922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137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556" b="-5556"/>
          <a:stretch/>
        </p:blipFill>
        <p:spPr bwMode="auto">
          <a:xfrm>
            <a:off x="7066747" y="906527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190" t="-3968" r="-22985" b="-4087"/>
          <a:stretch/>
        </p:blipFill>
        <p:spPr bwMode="auto">
          <a:xfrm>
            <a:off x="2803357" y="906527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997" t="-16430" r="-19328" b="-21627"/>
          <a:stretch/>
        </p:blipFill>
        <p:spPr bwMode="auto">
          <a:xfrm>
            <a:off x="7066747" y="4057504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66" t="-1474" r="-15977" b="4991"/>
          <a:stretch/>
        </p:blipFill>
        <p:spPr bwMode="auto">
          <a:xfrm>
            <a:off x="2803357" y="4057504"/>
            <a:ext cx="2160000" cy="2160000"/>
          </a:xfrm>
          <a:prstGeom prst="ellipse">
            <a:avLst/>
          </a:prstGeom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649407" y="2709943"/>
            <a:ext cx="73129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9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?</a:t>
            </a:r>
            <a:endParaRPr lang="ru-RU" sz="9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613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230" y="0"/>
            <a:ext cx="9525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07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</Words>
  <Application>Microsoft Office PowerPoint</Application>
  <PresentationFormat>Широкоэкранный</PresentationFormat>
  <Paragraphs>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Book Antiqua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Лала</dc:creator>
  <cp:lastModifiedBy>Лала</cp:lastModifiedBy>
  <cp:revision>7</cp:revision>
  <dcterms:created xsi:type="dcterms:W3CDTF">2015-09-30T09:19:30Z</dcterms:created>
  <dcterms:modified xsi:type="dcterms:W3CDTF">2015-10-12T15:24:32Z</dcterms:modified>
</cp:coreProperties>
</file>