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02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5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4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04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5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0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56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2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201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27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85588-D5E8-4904-A1F6-08A4EAA32C21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19C81-F724-4504-86D7-BD3EFF0B5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4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46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" r="769"/>
          <a:stretch/>
        </p:blipFill>
        <p:spPr bwMode="auto">
          <a:xfrm>
            <a:off x="700335" y="67824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1" r="166" b="441"/>
          <a:stretch/>
        </p:blipFill>
        <p:spPr bwMode="auto">
          <a:xfrm>
            <a:off x="7398315" y="67824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00335" y="573666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98315" y="573666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32660" y="571182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805670" y="573666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569185" y="582846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212819" y="58234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391727" y="58234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688521" y="58234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70469" y="582769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506146" y="581533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905388" y="58234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674606" y="58234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9093866" y="58234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031096" y="58234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7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68" b="-12268"/>
          <a:stretch/>
        </p:blipFill>
        <p:spPr bwMode="auto">
          <a:xfrm>
            <a:off x="5020180" y="26800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00" t="-12134" r="-8028" b="-4294"/>
          <a:stretch/>
        </p:blipFill>
        <p:spPr>
          <a:xfrm>
            <a:off x="2878960" y="190757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" t="-14830" r="-3965" b="-17328"/>
          <a:stretch/>
        </p:blipFill>
        <p:spPr bwMode="auto">
          <a:xfrm>
            <a:off x="7001380" y="191011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24" r="-11224"/>
          <a:stretch/>
        </p:blipFill>
        <p:spPr bwMode="auto">
          <a:xfrm>
            <a:off x="3800980" y="4305338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76" t="-14266" r="-12311" b="-7621"/>
          <a:stretch/>
        </p:blipFill>
        <p:spPr bwMode="auto">
          <a:xfrm>
            <a:off x="6309865" y="430089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78575" y="265878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7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640" y="0"/>
            <a:ext cx="952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4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2015-09-30T09:20:38Z</dcterms:created>
  <dcterms:modified xsi:type="dcterms:W3CDTF">2015-10-12T15:25:52Z</dcterms:modified>
</cp:coreProperties>
</file>