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4AA6D-F008-454D-88E4-4184A14A7F1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FD8D-F4B9-4CAA-B15C-EABFFAEB4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682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4AA6D-F008-454D-88E4-4184A14A7F1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FD8D-F4B9-4CAA-B15C-EABFFAEB4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220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4AA6D-F008-454D-88E4-4184A14A7F1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FD8D-F4B9-4CAA-B15C-EABFFAEB4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519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4AA6D-F008-454D-88E4-4184A14A7F1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FD8D-F4B9-4CAA-B15C-EABFFAEB4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840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4AA6D-F008-454D-88E4-4184A14A7F1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FD8D-F4B9-4CAA-B15C-EABFFAEB4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31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4AA6D-F008-454D-88E4-4184A14A7F1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FD8D-F4B9-4CAA-B15C-EABFFAEB4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100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4AA6D-F008-454D-88E4-4184A14A7F1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FD8D-F4B9-4CAA-B15C-EABFFAEB4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910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4AA6D-F008-454D-88E4-4184A14A7F1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FD8D-F4B9-4CAA-B15C-EABFFAEB4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744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4AA6D-F008-454D-88E4-4184A14A7F1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FD8D-F4B9-4CAA-B15C-EABFFAEB4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568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4AA6D-F008-454D-88E4-4184A14A7F1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FD8D-F4B9-4CAA-B15C-EABFFAEB4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010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4AA6D-F008-454D-88E4-4184A14A7F1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2FD8D-F4B9-4CAA-B15C-EABFFAEB4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992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4AA6D-F008-454D-88E4-4184A14A7F1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2FD8D-F4B9-4CAA-B15C-EABFFAEB4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702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3780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79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" t="-13226" b="-13226"/>
          <a:stretch/>
        </p:blipFill>
        <p:spPr bwMode="auto">
          <a:xfrm>
            <a:off x="875563" y="623003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964" t="-3105" r="-27437" b="-3215"/>
          <a:stretch/>
        </p:blipFill>
        <p:spPr bwMode="auto">
          <a:xfrm>
            <a:off x="7671747" y="623003"/>
            <a:ext cx="3960000" cy="3960000"/>
          </a:xfrm>
          <a:prstGeom prst="roundRect">
            <a:avLst/>
          </a:prstGeom>
          <a:ln w="7620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875563" y="5144962"/>
            <a:ext cx="3960000" cy="720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671747" y="5144962"/>
            <a:ext cx="3960000" cy="720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199295" y="5144962"/>
            <a:ext cx="0" cy="720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Блок-схема: узел 8"/>
          <p:cNvSpPr/>
          <p:nvPr/>
        </p:nvSpPr>
        <p:spPr>
          <a:xfrm>
            <a:off x="2469622" y="5237620"/>
            <a:ext cx="540000" cy="540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4180631" y="5234962"/>
            <a:ext cx="540000" cy="540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10506747" y="5240741"/>
            <a:ext cx="540000" cy="540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8368727" y="5234962"/>
            <a:ext cx="540000" cy="540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1267429" y="5234962"/>
            <a:ext cx="540000" cy="540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3325631" y="5234962"/>
            <a:ext cx="540000" cy="540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9438708" y="5234962"/>
            <a:ext cx="540000" cy="540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905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716" y="1981307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011" t="-4328" r="-6660" b="-5497"/>
          <a:stretch/>
        </p:blipFill>
        <p:spPr bwMode="auto">
          <a:xfrm>
            <a:off x="4925716" y="352540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8" r="8508"/>
          <a:stretch/>
        </p:blipFill>
        <p:spPr bwMode="auto">
          <a:xfrm>
            <a:off x="7212621" y="1979402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001" t="-11452" r="-12221" b="-18179"/>
          <a:stretch/>
        </p:blipFill>
        <p:spPr bwMode="auto">
          <a:xfrm>
            <a:off x="3567086" y="4297787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7" r="13951"/>
          <a:stretch/>
        </p:blipFill>
        <p:spPr bwMode="auto">
          <a:xfrm>
            <a:off x="6195986" y="4297787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605606" y="2569742"/>
            <a:ext cx="80021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S PMincho" panose="02020600040205080304" pitchFamily="18" charset="-128"/>
                <a:ea typeface="MS PMincho" panose="02020600040205080304" pitchFamily="18" charset="-128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S PMincho" panose="02020600040205080304" pitchFamily="18" charset="-128"/>
              <a:ea typeface="MS PMincho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375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415" y="548640"/>
            <a:ext cx="7984521" cy="585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251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MS PMincho</vt:lpstr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7</cp:revision>
  <dcterms:created xsi:type="dcterms:W3CDTF">2015-09-30T09:21:51Z</dcterms:created>
  <dcterms:modified xsi:type="dcterms:W3CDTF">2015-10-12T15:26:23Z</dcterms:modified>
</cp:coreProperties>
</file>