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1959-137D-494A-A6E6-3AB53ECC495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23863-AED8-4A1A-85EE-E454EB2AD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377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1959-137D-494A-A6E6-3AB53ECC495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23863-AED8-4A1A-85EE-E454EB2AD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657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1959-137D-494A-A6E6-3AB53ECC495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23863-AED8-4A1A-85EE-E454EB2AD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295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1959-137D-494A-A6E6-3AB53ECC495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23863-AED8-4A1A-85EE-E454EB2AD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446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1959-137D-494A-A6E6-3AB53ECC495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23863-AED8-4A1A-85EE-E454EB2AD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82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1959-137D-494A-A6E6-3AB53ECC495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23863-AED8-4A1A-85EE-E454EB2AD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607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1959-137D-494A-A6E6-3AB53ECC495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23863-AED8-4A1A-85EE-E454EB2AD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984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1959-137D-494A-A6E6-3AB53ECC495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23863-AED8-4A1A-85EE-E454EB2AD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415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1959-137D-494A-A6E6-3AB53ECC495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23863-AED8-4A1A-85EE-E454EB2AD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997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1959-137D-494A-A6E6-3AB53ECC495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23863-AED8-4A1A-85EE-E454EB2AD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489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1959-137D-494A-A6E6-3AB53ECC495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23863-AED8-4A1A-85EE-E454EB2AD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236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D1959-137D-494A-A6E6-3AB53ECC4953}" type="datetimeFigureOut">
              <a:rPr lang="ru-RU" smtClean="0"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23863-AED8-4A1A-85EE-E454EB2AD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99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00" y="228600"/>
            <a:ext cx="8640000" cy="6480000"/>
          </a:xfrm>
          <a:prstGeom prst="round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01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6" r="14286"/>
          <a:stretch/>
        </p:blipFill>
        <p:spPr bwMode="auto">
          <a:xfrm>
            <a:off x="807898" y="658853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069" b="-11069"/>
          <a:stretch/>
        </p:blipFill>
        <p:spPr bwMode="auto">
          <a:xfrm>
            <a:off x="7165307" y="658853"/>
            <a:ext cx="3960000" cy="3960000"/>
          </a:xfrm>
          <a:prstGeom prst="roundRect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807898" y="5218141"/>
            <a:ext cx="3960000" cy="720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83045" y="5218141"/>
            <a:ext cx="3960000" cy="7200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7912543" y="5218141"/>
            <a:ext cx="0" cy="720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163045" y="5218141"/>
            <a:ext cx="0" cy="72000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3092485" y="5321561"/>
            <a:ext cx="540000" cy="540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7970531" y="5321561"/>
            <a:ext cx="540000" cy="540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9260008" y="5321561"/>
            <a:ext cx="540000" cy="540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10487086" y="5321561"/>
            <a:ext cx="540000" cy="5400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906124" y="5321561"/>
            <a:ext cx="540000" cy="540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7285078" y="5321561"/>
            <a:ext cx="540000" cy="540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/>
          </a:p>
        </p:txBody>
      </p:sp>
      <p:sp>
        <p:nvSpPr>
          <p:cNvPr id="16" name="Блок-схема: узел 15"/>
          <p:cNvSpPr/>
          <p:nvPr/>
        </p:nvSpPr>
        <p:spPr>
          <a:xfrm>
            <a:off x="8540009" y="5321561"/>
            <a:ext cx="540000" cy="540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9873547" y="5321561"/>
            <a:ext cx="540000" cy="5400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972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5" t="-15987" r="-2268" b="-16877"/>
          <a:stretch/>
        </p:blipFill>
        <p:spPr bwMode="auto">
          <a:xfrm>
            <a:off x="6426812" y="213544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4" t="-3613" r="1636" b="-13209"/>
          <a:stretch/>
        </p:blipFill>
        <p:spPr bwMode="auto">
          <a:xfrm>
            <a:off x="2827950" y="213544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9" t="-3184" r="-5182" b="-8427"/>
          <a:stretch/>
        </p:blipFill>
        <p:spPr bwMode="auto">
          <a:xfrm>
            <a:off x="4627857" y="393503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60" t="-23620" r="-3779" b="-5858"/>
          <a:stretch/>
        </p:blipFill>
        <p:spPr bwMode="auto">
          <a:xfrm>
            <a:off x="4627222" y="335853"/>
            <a:ext cx="2160000" cy="2160000"/>
          </a:xfrm>
          <a:prstGeom prst="ellipse">
            <a:avLst/>
          </a:prstGeom>
          <a:ln w="57150">
            <a:solidFill>
              <a:srgbClr val="0070C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341736" y="2430613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6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 Antiqua" panose="02040602050305030304" pitchFamily="18" charset="0"/>
              </a:rPr>
              <a:t>?</a:t>
            </a:r>
            <a:endParaRPr lang="ru-RU" sz="9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13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78" y="0"/>
            <a:ext cx="99934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70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Лала</dc:creator>
  <cp:lastModifiedBy>Лала</cp:lastModifiedBy>
  <cp:revision>5</cp:revision>
  <dcterms:created xsi:type="dcterms:W3CDTF">2015-10-05T05:09:13Z</dcterms:created>
  <dcterms:modified xsi:type="dcterms:W3CDTF">2015-10-12T15:26:54Z</dcterms:modified>
</cp:coreProperties>
</file>