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56" r:id="rId3"/>
    <p:sldId id="257" r:id="rId4"/>
    <p:sldId id="283" r:id="rId5"/>
    <p:sldId id="260" r:id="rId6"/>
    <p:sldId id="263" r:id="rId7"/>
    <p:sldId id="264" r:id="rId8"/>
    <p:sldId id="265" r:id="rId9"/>
    <p:sldId id="266" r:id="rId10"/>
    <p:sldId id="274" r:id="rId11"/>
    <p:sldId id="273" r:id="rId12"/>
    <p:sldId id="269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wind.wav"/>
          </p:stSnd>
        </p:sndAc>
      </p:transition>
    </mc:Choice>
    <mc:Fallback xmlns="">
      <p:transition spd="slow">
        <p:fade/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F49D50-64A0-41B8-96E8-0CFB8E5CCB1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2872F6-6A1D-4802-865A-9C7CF632EC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3" name="wind.wav"/>
          </p:stSnd>
        </p:sndAc>
      </p:transition>
    </mc:Choice>
    <mc:Fallback xmlns="">
      <p:transition spd="slow">
        <p:fade/>
        <p:sndAc>
          <p:stSnd>
            <p:snd r:embed="rId1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5184775" cy="6505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516216" y="1056730"/>
            <a:ext cx="27630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66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Осень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5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C:\Users\Вера\AppData\Local\Microsoft\Windows\Temporary Internet Files\Content.IE5\A4DZLX0R\kartinka99-aefbf8712402a4c6401db30bb444bda1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" y="502920"/>
            <a:ext cx="7802880" cy="58521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5081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C:\Users\Вера\AppData\Local\Microsoft\Windows\Temporary Internet Files\Content.IE5\5LKLP1L0\autumn2_1024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94918"/>
            <a:ext cx="7802880" cy="58521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6421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ера\AppData\Local\Microsoft\Windows\Temporary Internet Files\Content.IE5\5LKLP1L0\IMG_5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Вера\AppData\Local\Microsoft\Windows\Temporary Internet Files\Content.IE5\CMILZKFU\IMG_5334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6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987824" y="4804702"/>
            <a:ext cx="38701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rgbClr val="FFFF00"/>
                </a:solidFill>
              </a:rPr>
              <a:t>Все мрачней лицо природы: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Почернели огороды,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Оголяются леса,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Молкнут птичьи голоса,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Мишка в спячку завалился.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Что за месяц к нам явился?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(октябрь)</a:t>
            </a:r>
          </a:p>
        </p:txBody>
      </p:sp>
    </p:spTree>
    <p:extLst>
      <p:ext uri="{BB962C8B-B14F-4D97-AF65-F5344CB8AC3E}">
        <p14:creationId xmlns:p14="http://schemas.microsoft.com/office/powerpoint/2010/main" val="97043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Дни стали короче,</a:t>
            </a:r>
          </a:p>
          <a:p>
            <a:pPr fontAlgn="base"/>
            <a:r>
              <a:rPr lang="ru-RU" dirty="0"/>
              <a:t>Длинней стали ночи,</a:t>
            </a:r>
          </a:p>
          <a:p>
            <a:pPr fontAlgn="base"/>
            <a:r>
              <a:rPr lang="ru-RU" dirty="0"/>
              <a:t>Кто скажет, кто знает,</a:t>
            </a:r>
          </a:p>
          <a:p>
            <a:pPr fontAlgn="base"/>
            <a:r>
              <a:rPr lang="ru-RU" dirty="0"/>
              <a:t>Когда это бывает?</a:t>
            </a:r>
          </a:p>
          <a:p>
            <a:pPr fontAlgn="base"/>
            <a:r>
              <a:rPr lang="ru-RU" dirty="0"/>
              <a:t>(Осенью)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204864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Утром мы во двор идём —</a:t>
            </a:r>
          </a:p>
          <a:p>
            <a:pPr fontAlgn="base"/>
            <a:r>
              <a:rPr lang="ru-RU" dirty="0"/>
              <a:t>Листья сыплются дождём,</a:t>
            </a:r>
          </a:p>
          <a:p>
            <a:pPr fontAlgn="base"/>
            <a:r>
              <a:rPr lang="ru-RU" dirty="0"/>
              <a:t>Под ногами шелестят</a:t>
            </a:r>
          </a:p>
          <a:p>
            <a:pPr fontAlgn="base"/>
            <a:r>
              <a:rPr lang="ru-RU" dirty="0"/>
              <a:t>И летят, летят, летят...</a:t>
            </a:r>
          </a:p>
          <a:p>
            <a:pPr fontAlgn="base"/>
            <a:r>
              <a:rPr lang="ru-RU" dirty="0"/>
              <a:t>(Осень)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05064"/>
            <a:ext cx="61206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Солнца нет, на небе тучи,</a:t>
            </a:r>
          </a:p>
          <a:p>
            <a:pPr fontAlgn="base"/>
            <a:r>
              <a:rPr lang="ru-RU" dirty="0"/>
              <a:t>Ветер вредный и колючий,</a:t>
            </a:r>
          </a:p>
          <a:p>
            <a:pPr fontAlgn="base"/>
            <a:r>
              <a:rPr lang="ru-RU" dirty="0"/>
              <a:t>Дует так, спасенья нет!</a:t>
            </a:r>
          </a:p>
          <a:p>
            <a:pPr fontAlgn="base"/>
            <a:r>
              <a:rPr lang="ru-RU" dirty="0"/>
              <a:t>Что такое? Дай ответ!</a:t>
            </a:r>
          </a:p>
          <a:p>
            <a:pPr fontAlgn="base"/>
            <a:r>
              <a:rPr lang="ru-RU" dirty="0"/>
              <a:t>(Поздняя осень)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63988" y="476672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Вслед за августом приходит,</a:t>
            </a:r>
          </a:p>
          <a:p>
            <a:pPr fontAlgn="base"/>
            <a:r>
              <a:rPr lang="ru-RU" dirty="0"/>
              <a:t>С листопадом хороводит</a:t>
            </a:r>
          </a:p>
          <a:p>
            <a:pPr fontAlgn="base"/>
            <a:r>
              <a:rPr lang="ru-RU" dirty="0"/>
              <a:t>И богат он урожаем,</a:t>
            </a:r>
          </a:p>
          <a:p>
            <a:pPr fontAlgn="base"/>
            <a:r>
              <a:rPr lang="ru-RU" dirty="0"/>
              <a:t>Мы его, конечно, знаем!</a:t>
            </a:r>
          </a:p>
          <a:p>
            <a:pPr fontAlgn="base"/>
            <a:r>
              <a:rPr lang="ru-RU" dirty="0"/>
              <a:t>(Сентябрь)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63988" y="2060849"/>
            <a:ext cx="4104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Утренние лужицы</a:t>
            </a:r>
          </a:p>
          <a:p>
            <a:pPr fontAlgn="base"/>
            <a:r>
              <a:rPr lang="ru-RU" dirty="0"/>
              <a:t>Подёрнулись ледком,</a:t>
            </a:r>
          </a:p>
          <a:p>
            <a:pPr fontAlgn="base"/>
            <a:r>
              <a:rPr lang="ru-RU" dirty="0"/>
              <a:t>Оголились веточки</a:t>
            </a:r>
          </a:p>
          <a:p>
            <a:pPr fontAlgn="base"/>
            <a:r>
              <a:rPr lang="ru-RU" dirty="0"/>
              <a:t>Берёзки за окном,</a:t>
            </a:r>
          </a:p>
          <a:p>
            <a:pPr fontAlgn="base"/>
            <a:r>
              <a:rPr lang="ru-RU" dirty="0"/>
              <a:t>Синичек подманила</a:t>
            </a:r>
          </a:p>
          <a:p>
            <a:pPr fontAlgn="base"/>
            <a:r>
              <a:rPr lang="ru-RU" dirty="0"/>
              <a:t>Рябины сладкой гроздь.</a:t>
            </a:r>
          </a:p>
          <a:p>
            <a:pPr fontAlgn="base"/>
            <a:r>
              <a:rPr lang="ru-RU" dirty="0"/>
              <a:t>Какой, скажи на милость,</a:t>
            </a:r>
          </a:p>
          <a:p>
            <a:pPr fontAlgn="base"/>
            <a:r>
              <a:rPr lang="ru-RU" dirty="0"/>
              <a:t>Пришёл к нам месяц-гость?</a:t>
            </a:r>
          </a:p>
          <a:p>
            <a:pPr fontAlgn="base"/>
            <a:r>
              <a:rPr lang="ru-RU" dirty="0"/>
              <a:t>(Октябрь)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743728"/>
            <a:ext cx="4464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Кто тепло к нам не пускает,</a:t>
            </a:r>
          </a:p>
          <a:p>
            <a:pPr fontAlgn="base"/>
            <a:r>
              <a:rPr lang="ru-RU" dirty="0"/>
              <a:t>Первым снегом нас пугает?</a:t>
            </a:r>
          </a:p>
          <a:p>
            <a:pPr fontAlgn="base"/>
            <a:r>
              <a:rPr lang="ru-RU" dirty="0"/>
              <a:t>Кто зовёт к нам холода,</a:t>
            </a:r>
          </a:p>
          <a:p>
            <a:pPr fontAlgn="base"/>
            <a:r>
              <a:rPr lang="ru-RU" dirty="0"/>
              <a:t>Знаешь ты? Конечно, да!</a:t>
            </a:r>
          </a:p>
          <a:p>
            <a:pPr fontAlgn="base"/>
            <a:r>
              <a:rPr lang="ru-RU" dirty="0"/>
              <a:t>(Ноябрь)</a:t>
            </a:r>
          </a:p>
        </p:txBody>
      </p:sp>
    </p:spTree>
    <p:extLst>
      <p:ext uri="{BB962C8B-B14F-4D97-AF65-F5344CB8AC3E}">
        <p14:creationId xmlns:p14="http://schemas.microsoft.com/office/powerpoint/2010/main" val="404507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Мочит поле, лес и луг,</a:t>
            </a:r>
          </a:p>
          <a:p>
            <a:pPr fontAlgn="base"/>
            <a:r>
              <a:rPr lang="ru-RU" dirty="0"/>
              <a:t>Город, дом и всё вокруг!</a:t>
            </a:r>
          </a:p>
          <a:p>
            <a:pPr fontAlgn="base"/>
            <a:r>
              <a:rPr lang="ru-RU" dirty="0"/>
              <a:t>Облаков и туч он вождь,</a:t>
            </a:r>
          </a:p>
          <a:p>
            <a:pPr fontAlgn="base"/>
            <a:r>
              <a:rPr lang="ru-RU" dirty="0"/>
              <a:t>Ты же знаешь, это — ...</a:t>
            </a:r>
          </a:p>
          <a:p>
            <a:pPr fontAlgn="base"/>
            <a:r>
              <a:rPr lang="ru-RU" dirty="0"/>
              <a:t>(Дождь)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3"/>
            <a:ext cx="396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По городу дождик осенний гулял,</a:t>
            </a:r>
          </a:p>
          <a:p>
            <a:pPr fontAlgn="base"/>
            <a:r>
              <a:rPr lang="ru-RU" dirty="0"/>
              <a:t>Зеркальце дождик своё потерял.</a:t>
            </a:r>
          </a:p>
          <a:p>
            <a:pPr fontAlgn="base"/>
            <a:r>
              <a:rPr lang="ru-RU" dirty="0"/>
              <a:t>Зеркальце то на асфальте лежит,</a:t>
            </a:r>
          </a:p>
          <a:p>
            <a:pPr fontAlgn="base"/>
            <a:r>
              <a:rPr lang="ru-RU" dirty="0"/>
              <a:t>Ветер подует — оно задрожит.</a:t>
            </a:r>
          </a:p>
          <a:p>
            <a:pPr fontAlgn="base"/>
            <a:r>
              <a:rPr lang="ru-RU" dirty="0"/>
              <a:t>(лужа)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94162"/>
            <a:ext cx="49685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Это что за невидимка</a:t>
            </a:r>
          </a:p>
          <a:p>
            <a:pPr fontAlgn="base"/>
            <a:r>
              <a:rPr lang="ru-RU" dirty="0"/>
              <a:t>Хлопает в саду калиткой,</a:t>
            </a:r>
          </a:p>
          <a:p>
            <a:pPr fontAlgn="base"/>
            <a:r>
              <a:rPr lang="ru-RU" dirty="0"/>
              <a:t>На столе листает книжку,</a:t>
            </a:r>
          </a:p>
          <a:p>
            <a:pPr fontAlgn="base"/>
            <a:r>
              <a:rPr lang="ru-RU" dirty="0"/>
              <a:t>Шорохом пугает мышку,</a:t>
            </a:r>
          </a:p>
          <a:p>
            <a:pPr fontAlgn="base"/>
            <a:r>
              <a:rPr lang="ru-RU" dirty="0"/>
              <a:t>Сорвал с бабушки косынку,</a:t>
            </a:r>
          </a:p>
          <a:p>
            <a:pPr fontAlgn="base"/>
            <a:r>
              <a:rPr lang="ru-RU" dirty="0"/>
              <a:t>Покачал в коляске Димку,</a:t>
            </a:r>
          </a:p>
          <a:p>
            <a:pPr fontAlgn="base"/>
            <a:r>
              <a:rPr lang="ru-RU" dirty="0"/>
              <a:t>Поиграл листвой, поверьте!</a:t>
            </a:r>
          </a:p>
          <a:p>
            <a:pPr fontAlgn="base"/>
            <a:r>
              <a:rPr lang="ru-RU" dirty="0"/>
              <a:t>Ну, конечно, это…</a:t>
            </a:r>
          </a:p>
          <a:p>
            <a:pPr fontAlgn="base"/>
            <a:r>
              <a:rPr lang="ru-RU" dirty="0"/>
              <a:t>(ветер)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88640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Осень в гости к нам пришла</a:t>
            </a:r>
          </a:p>
          <a:p>
            <a:pPr fontAlgn="base"/>
            <a:r>
              <a:rPr lang="ru-RU" dirty="0"/>
              <a:t>И с собою принесла...</a:t>
            </a:r>
          </a:p>
          <a:p>
            <a:pPr fontAlgn="base"/>
            <a:r>
              <a:rPr lang="ru-RU" dirty="0"/>
              <a:t>Что? Скажите наугад!</a:t>
            </a:r>
          </a:p>
          <a:p>
            <a:pPr fontAlgn="base"/>
            <a:r>
              <a:rPr lang="ru-RU" dirty="0"/>
              <a:t>Ну, конечно ...</a:t>
            </a:r>
          </a:p>
          <a:p>
            <a:pPr fontAlgn="base"/>
            <a:r>
              <a:rPr lang="ru-RU" dirty="0"/>
              <a:t>(Листопад)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916833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Насупится, нахмурится,</a:t>
            </a:r>
          </a:p>
          <a:p>
            <a:pPr fontAlgn="base"/>
            <a:r>
              <a:rPr lang="ru-RU" dirty="0"/>
              <a:t>В слезы ударится —</a:t>
            </a:r>
          </a:p>
          <a:p>
            <a:pPr fontAlgn="base"/>
            <a:r>
              <a:rPr lang="ru-RU" dirty="0"/>
              <a:t>Ничего не останется.</a:t>
            </a:r>
          </a:p>
          <a:p>
            <a:pPr fontAlgn="base"/>
            <a:r>
              <a:rPr lang="ru-RU" dirty="0"/>
              <a:t>(Туча)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501008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Дождь и слякоть, грязь и ветер,</a:t>
            </a:r>
          </a:p>
          <a:p>
            <a:pPr fontAlgn="base"/>
            <a:r>
              <a:rPr lang="ru-RU" dirty="0"/>
              <a:t>Осень, ты за все в ответе!</a:t>
            </a:r>
          </a:p>
          <a:p>
            <a:pPr fontAlgn="base"/>
            <a:r>
              <a:rPr lang="ru-RU" dirty="0"/>
              <a:t>Мерзнет, мерзнет человек,</a:t>
            </a:r>
          </a:p>
          <a:p>
            <a:pPr fontAlgn="base"/>
            <a:r>
              <a:rPr lang="ru-RU" dirty="0"/>
              <a:t>Выпал первый белый ...</a:t>
            </a:r>
          </a:p>
          <a:p>
            <a:pPr fontAlgn="base"/>
            <a:r>
              <a:rPr lang="ru-RU" dirty="0"/>
              <a:t>(Снег)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978336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Солнце больше нас не греет,</a:t>
            </a:r>
          </a:p>
          <a:p>
            <a:pPr fontAlgn="base"/>
            <a:r>
              <a:rPr lang="ru-RU" dirty="0"/>
              <a:t>Холодком поземка веет!</a:t>
            </a:r>
          </a:p>
          <a:p>
            <a:pPr fontAlgn="base"/>
            <a:r>
              <a:rPr lang="ru-RU" dirty="0"/>
              <a:t>Дунул в лужу ветерок</a:t>
            </a:r>
          </a:p>
          <a:p>
            <a:pPr fontAlgn="base"/>
            <a:r>
              <a:rPr lang="ru-RU" dirty="0"/>
              <a:t>И сковал ее ...</a:t>
            </a:r>
          </a:p>
          <a:p>
            <a:pPr fontAlgn="base"/>
            <a:r>
              <a:rPr lang="ru-RU" dirty="0"/>
              <a:t>(Ледок)</a:t>
            </a:r>
          </a:p>
        </p:txBody>
      </p:sp>
    </p:spTree>
    <p:extLst>
      <p:ext uri="{BB962C8B-B14F-4D97-AF65-F5344CB8AC3E}">
        <p14:creationId xmlns:p14="http://schemas.microsoft.com/office/powerpoint/2010/main" val="256990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3203848" y="2492896"/>
            <a:ext cx="37444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Солнце больше нас не греет,</a:t>
            </a:r>
          </a:p>
          <a:p>
            <a:pPr fontAlgn="base"/>
            <a:r>
              <a:rPr lang="ru-RU" dirty="0"/>
              <a:t>Холодком поземка веет!</a:t>
            </a:r>
          </a:p>
          <a:p>
            <a:pPr fontAlgn="base"/>
            <a:r>
              <a:rPr lang="ru-RU" dirty="0"/>
              <a:t>Дунул в лужу ветерок</a:t>
            </a:r>
          </a:p>
          <a:p>
            <a:pPr fontAlgn="base"/>
            <a:r>
              <a:rPr lang="ru-RU" dirty="0"/>
              <a:t>И сковал ее ...</a:t>
            </a:r>
          </a:p>
          <a:p>
            <a:pPr fontAlgn="base"/>
            <a:r>
              <a:rPr lang="ru-RU" dirty="0"/>
              <a:t>(Ледок)</a:t>
            </a:r>
          </a:p>
        </p:txBody>
      </p:sp>
      <p:pic>
        <p:nvPicPr>
          <p:cNvPr id="10" name="Picture 6" descr="C:\Users\Вера\AppData\Local\Microsoft\Windows\Temporary Internet Files\Content.IE5\A4DZLX0R\солнечный%20день%20в%20Царицыно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4477"/>
            <a:ext cx="7692508" cy="66815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2771800" y="5157192"/>
            <a:ext cx="4086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rgbClr val="FFFF00"/>
                </a:solidFill>
              </a:rPr>
              <a:t>Вслед за августом приходит,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С листопадом хороводит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И богат он урожаем,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Мы его, конечно, знаем!</a:t>
            </a:r>
          </a:p>
          <a:p>
            <a:pPr fontAlgn="base"/>
            <a:r>
              <a:rPr lang="ru-RU" b="1" dirty="0">
                <a:solidFill>
                  <a:srgbClr val="FFFF00"/>
                </a:solidFill>
              </a:rPr>
              <a:t>(Сентябрь)</a:t>
            </a:r>
          </a:p>
        </p:txBody>
      </p:sp>
    </p:spTree>
    <p:extLst>
      <p:ext uri="{BB962C8B-B14F-4D97-AF65-F5344CB8AC3E}">
        <p14:creationId xmlns:p14="http://schemas.microsoft.com/office/powerpoint/2010/main" val="216135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Вера\AppData\Local\Microsoft\Windows\Temporary Internet Files\Content.IE5\A4DZLX0R\осен.%20аллея.%20Девин.%20Словакия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-603448"/>
            <a:ext cx="7780989" cy="7560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131840" y="4869160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Утром мы во двор идём —</a:t>
            </a:r>
          </a:p>
          <a:p>
            <a:pPr fontAlgn="base"/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Листья сыплются дождём,</a:t>
            </a:r>
          </a:p>
          <a:p>
            <a:pPr fontAlgn="base"/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Под ногами шелестят</a:t>
            </a:r>
          </a:p>
          <a:p>
            <a:pPr fontAlgn="base"/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И летят, летят, летят...</a:t>
            </a:r>
          </a:p>
          <a:p>
            <a:pPr fontAlgn="base"/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(Осень)</a:t>
            </a:r>
          </a:p>
        </p:txBody>
      </p:sp>
    </p:spTree>
    <p:extLst>
      <p:ext uri="{BB962C8B-B14F-4D97-AF65-F5344CB8AC3E}">
        <p14:creationId xmlns:p14="http://schemas.microsoft.com/office/powerpoint/2010/main" val="248795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9" name="Picture 9" descr="C:\Users\Вера\AppData\Local\Microsoft\Windows\Temporary Internet Files\Content.IE5\5LKLP1L0\flyingbirds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247" y="548681"/>
            <a:ext cx="4324753" cy="2880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0" name="Picture 10" descr="C:\Users\Вера\AppData\Local\Microsoft\Windows\Temporary Internet Files\Content.IE5\GQIFS5JE\Branta_bernicla_flying2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102" y="3068959"/>
            <a:ext cx="5142898" cy="3243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548681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Холода их так пугают,</a:t>
            </a:r>
          </a:p>
          <a:p>
            <a:pPr fontAlgn="base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 теплым странам улетают,</a:t>
            </a:r>
          </a:p>
          <a:p>
            <a:pPr fontAlgn="base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Петь не могут, веселиться</a:t>
            </a:r>
          </a:p>
          <a:p>
            <a:pPr fontAlgn="base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Кто собрался в стайки? ...</a:t>
            </a:r>
          </a:p>
          <a:p>
            <a:pPr fontAlgn="base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(Птицы)</a:t>
            </a:r>
          </a:p>
        </p:txBody>
      </p:sp>
    </p:spTree>
    <p:extLst>
      <p:ext uri="{BB962C8B-B14F-4D97-AF65-F5344CB8AC3E}">
        <p14:creationId xmlns:p14="http://schemas.microsoft.com/office/powerpoint/2010/main" val="74452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ера\AppData\Local\Microsoft\Windows\Temporary Internet Files\Content.IE5\GQIFS5JE\1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09575"/>
            <a:ext cx="7620000" cy="6038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4816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5" name="Picture 17" descr="C:\Users\Вера\AppData\Local\Microsoft\Windows\Temporary Internet Files\Content.IE5\CMILZKFU\1848092686_b2df4305f6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0" y="548680"/>
            <a:ext cx="9000152" cy="59766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5868144" y="5157192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Мочит поле, лес и луг,</a:t>
            </a:r>
          </a:p>
          <a:p>
            <a:pPr fontAlgn="base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Город, дом и всё вокруг!</a:t>
            </a:r>
          </a:p>
          <a:p>
            <a:pPr fontAlgn="base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Облаков и туч он вождь,</a:t>
            </a:r>
          </a:p>
          <a:p>
            <a:pPr fontAlgn="base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Ты же знаешь, это — ...</a:t>
            </a:r>
          </a:p>
          <a:p>
            <a:pPr fontAlgn="base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(Дождь)</a:t>
            </a:r>
          </a:p>
        </p:txBody>
      </p:sp>
    </p:spTree>
    <p:extLst>
      <p:ext uri="{BB962C8B-B14F-4D97-AF65-F5344CB8AC3E}">
        <p14:creationId xmlns:p14="http://schemas.microsoft.com/office/powerpoint/2010/main" val="180484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ера\AppData\Local\Microsoft\Windows\Temporary Internet Files\Content.IE5\A4DZLX0R\осен.%20мелодия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262" y="595312"/>
            <a:ext cx="5705475" cy="56673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9893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Вера\AppData\Local\Microsoft\Windows\Temporary Internet Files\Content.IE5\CMILZKFU\солнце%20пробилось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566737"/>
            <a:ext cx="5715000" cy="5724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8065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Вера\AppData\Local\Microsoft\Windows\Temporary Internet Files\Content.IE5\A4DZLX0R\1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836712"/>
            <a:ext cx="7620000" cy="5010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195736" y="116632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Пришла без красок</a:t>
            </a:r>
          </a:p>
          <a:p>
            <a:pPr fontAlgn="base"/>
            <a:r>
              <a:rPr lang="ru-RU" b="1" dirty="0" smtClean="0"/>
              <a:t>И </a:t>
            </a:r>
            <a:r>
              <a:rPr lang="ru-RU" b="1" dirty="0"/>
              <a:t>без </a:t>
            </a:r>
            <a:r>
              <a:rPr lang="ru-RU" b="1" dirty="0" smtClean="0"/>
              <a:t>кисти,</a:t>
            </a:r>
            <a:endParaRPr lang="ru-RU" b="1" dirty="0"/>
          </a:p>
          <a:p>
            <a:pPr fontAlgn="base"/>
            <a:r>
              <a:rPr lang="ru-RU" b="1" dirty="0"/>
              <a:t>И перекрасила все листья.</a:t>
            </a:r>
          </a:p>
          <a:p>
            <a:pPr fontAlgn="base"/>
            <a:r>
              <a:rPr lang="ru-RU" b="1" dirty="0"/>
              <a:t>(Осень)</a:t>
            </a:r>
          </a:p>
        </p:txBody>
      </p:sp>
    </p:spTree>
    <p:extLst>
      <p:ext uri="{BB962C8B-B14F-4D97-AF65-F5344CB8AC3E}">
        <p14:creationId xmlns:p14="http://schemas.microsoft.com/office/powerpoint/2010/main" val="204809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366</TotalTime>
  <Words>470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33</cp:revision>
  <dcterms:created xsi:type="dcterms:W3CDTF">2016-10-26T13:26:49Z</dcterms:created>
  <dcterms:modified xsi:type="dcterms:W3CDTF">2019-10-09T12:31:37Z</dcterms:modified>
</cp:coreProperties>
</file>