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70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40778-5BEB-46AE-BC5C-B1A0A5A8CEF0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9356-2385-4921-B2C6-371C3BD5C1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3211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40778-5BEB-46AE-BC5C-B1A0A5A8CEF0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9356-2385-4921-B2C6-371C3BD5C1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4729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40778-5BEB-46AE-BC5C-B1A0A5A8CEF0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9356-2385-4921-B2C6-371C3BD5C1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471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40778-5BEB-46AE-BC5C-B1A0A5A8CEF0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9356-2385-4921-B2C6-371C3BD5C1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0277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40778-5BEB-46AE-BC5C-B1A0A5A8CEF0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9356-2385-4921-B2C6-371C3BD5C1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4634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40778-5BEB-46AE-BC5C-B1A0A5A8CEF0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9356-2385-4921-B2C6-371C3BD5C1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8794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40778-5BEB-46AE-BC5C-B1A0A5A8CEF0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9356-2385-4921-B2C6-371C3BD5C1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7160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40778-5BEB-46AE-BC5C-B1A0A5A8CEF0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9356-2385-4921-B2C6-371C3BD5C1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0200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40778-5BEB-46AE-BC5C-B1A0A5A8CEF0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9356-2385-4921-B2C6-371C3BD5C1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56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40778-5BEB-46AE-BC5C-B1A0A5A8CEF0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9356-2385-4921-B2C6-371C3BD5C1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684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40778-5BEB-46AE-BC5C-B1A0A5A8CEF0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9356-2385-4921-B2C6-371C3BD5C1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9452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640778-5BEB-46AE-BC5C-B1A0A5A8CEF0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9A9356-2385-4921-B2C6-371C3BD5C1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3475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000" y="228600"/>
            <a:ext cx="8640000" cy="6480000"/>
          </a:xfrm>
          <a:prstGeom prst="roundRect">
            <a:avLst/>
          </a:prstGeom>
          <a:ln w="57150">
            <a:solidFill>
              <a:srgbClr val="0070C0"/>
            </a:solidFill>
          </a:ln>
        </p:spPr>
      </p:pic>
      <p:sp>
        <p:nvSpPr>
          <p:cNvPr id="25" name="Rectangle 2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681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42" t="-9071" r="-2199" b="-9071"/>
          <a:stretch/>
        </p:blipFill>
        <p:spPr bwMode="auto">
          <a:xfrm>
            <a:off x="1227881" y="665479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193" t="15462" r="-1" b="3079"/>
          <a:stretch/>
        </p:blipFill>
        <p:spPr bwMode="auto">
          <a:xfrm>
            <a:off x="7119830" y="665479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Скругленный прямоугольник 12"/>
          <p:cNvSpPr/>
          <p:nvPr/>
        </p:nvSpPr>
        <p:spPr>
          <a:xfrm>
            <a:off x="1227881" y="5399405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3154680" y="5399405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Блок-схема: узел 14"/>
          <p:cNvSpPr/>
          <p:nvPr/>
        </p:nvSpPr>
        <p:spPr>
          <a:xfrm>
            <a:off x="1599400" y="5489405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2244759" y="5489405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9" name="Блок-схема: узел 18"/>
          <p:cNvSpPr/>
          <p:nvPr/>
        </p:nvSpPr>
        <p:spPr>
          <a:xfrm>
            <a:off x="3632601" y="5489405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0" name="Блок-схема: узел 19"/>
          <p:cNvSpPr/>
          <p:nvPr/>
        </p:nvSpPr>
        <p:spPr>
          <a:xfrm>
            <a:off x="4277960" y="5489405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7119830" y="5399405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8818029" y="5399405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Блок-схема: узел 22"/>
          <p:cNvSpPr/>
          <p:nvPr/>
        </p:nvSpPr>
        <p:spPr>
          <a:xfrm>
            <a:off x="7427744" y="5489405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4" name="Блок-схема: узел 23"/>
          <p:cNvSpPr/>
          <p:nvPr/>
        </p:nvSpPr>
        <p:spPr>
          <a:xfrm>
            <a:off x="8073103" y="5489405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5" name="Блок-схема: узел 24"/>
          <p:cNvSpPr/>
          <p:nvPr/>
        </p:nvSpPr>
        <p:spPr>
          <a:xfrm>
            <a:off x="9044186" y="5489405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6" name="Блок-схема: узел 25"/>
          <p:cNvSpPr/>
          <p:nvPr/>
        </p:nvSpPr>
        <p:spPr>
          <a:xfrm>
            <a:off x="9689545" y="5489405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7" name="Блок-схема: узел 26"/>
          <p:cNvSpPr/>
          <p:nvPr/>
        </p:nvSpPr>
        <p:spPr>
          <a:xfrm>
            <a:off x="10334904" y="5489405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289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6" grpId="0" animBg="1"/>
      <p:bldP spid="19" grpId="0" animBg="1"/>
      <p:bldP spid="20" grpId="0" animBg="1"/>
      <p:bldP spid="21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500" y="261073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</p:spPr>
      </p:pic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909" t="-80" r="-17045" b="-16654"/>
          <a:stretch/>
        </p:blipFill>
        <p:spPr bwMode="auto">
          <a:xfrm>
            <a:off x="7249795" y="1791335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830" b="-14830"/>
          <a:stretch/>
        </p:blipFill>
        <p:spPr bwMode="auto">
          <a:xfrm>
            <a:off x="3346440" y="1791335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9704" b="-31876"/>
          <a:stretch/>
        </p:blipFill>
        <p:spPr bwMode="auto">
          <a:xfrm>
            <a:off x="6541770" y="4197350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38" t="12197" r="17634" b="39540"/>
          <a:stretch/>
        </p:blipFill>
        <p:spPr bwMode="auto">
          <a:xfrm>
            <a:off x="3999230" y="4209415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5984855" y="2792730"/>
            <a:ext cx="73129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 Antiqua" panose="02040602050305030304" pitchFamily="18" charset="0"/>
              </a:rPr>
              <a:t>?</a:t>
            </a:r>
            <a:endParaRPr lang="ru-RU" sz="96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7084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6289" y="0"/>
            <a:ext cx="9195081" cy="6858000"/>
          </a:xfrm>
        </p:spPr>
      </p:pic>
    </p:spTree>
    <p:extLst>
      <p:ext uri="{BB962C8B-B14F-4D97-AF65-F5344CB8AC3E}">
        <p14:creationId xmlns:p14="http://schemas.microsoft.com/office/powerpoint/2010/main" val="2351935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</Words>
  <Application>Microsoft Office PowerPoint</Application>
  <PresentationFormat>Широкоэкранный</PresentationFormat>
  <Paragraphs>1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Book Antiqua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Лала</dc:creator>
  <cp:lastModifiedBy>Лала</cp:lastModifiedBy>
  <cp:revision>4</cp:revision>
  <dcterms:created xsi:type="dcterms:W3CDTF">2015-10-11T08:23:43Z</dcterms:created>
  <dcterms:modified xsi:type="dcterms:W3CDTF">2015-10-12T15:27:33Z</dcterms:modified>
</cp:coreProperties>
</file>