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0" r:id="rId5"/>
    <p:sldId id="261" r:id="rId6"/>
    <p:sldId id="258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5" autoAdjust="0"/>
    <p:restoredTop sz="86391" autoAdjust="0"/>
  </p:normalViewPr>
  <p:slideViewPr>
    <p:cSldViewPr>
      <p:cViewPr varScale="1">
        <p:scale>
          <a:sx n="97" d="100"/>
          <a:sy n="97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27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62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9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44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5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82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9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2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75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8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0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47731-615B-428E-8C4B-A71ECBE4CD7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D157-EEE9-4A2B-A998-8A570232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99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Построение сечений тетраэдра.</a:t>
            </a:r>
            <a:br>
              <a:rPr lang="ru-RU" dirty="0" smtClean="0"/>
            </a:br>
            <a:r>
              <a:rPr lang="ru-RU" dirty="0" smtClean="0"/>
              <a:t>Аксиомы стереометрии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249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Секущая плоскость рассекает тетраэдр на  два многогранника. На каждой грани должен остаться след от секущей плоскости. Многоугольник, который получится на срезе, называется сечением</a:t>
            </a:r>
          </a:p>
          <a:p>
            <a:r>
              <a:rPr lang="ru-RU" dirty="0" smtClean="0"/>
              <a:t>Построить сечение тетраэдра секущей плоскостью, проходящей через три заданные точки (на каждой грани нарисовать след от секущей плоскости и заштриховать сечение)</a:t>
            </a:r>
          </a:p>
        </p:txBody>
      </p:sp>
    </p:spTree>
    <p:extLst>
      <p:ext uri="{BB962C8B-B14F-4D97-AF65-F5344CB8AC3E}">
        <p14:creationId xmlns:p14="http://schemas.microsoft.com/office/powerpoint/2010/main" val="429206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/>
              <a:t>Рисунок </a:t>
            </a:r>
            <a:r>
              <a:rPr lang="ru-RU" dirty="0" smtClean="0"/>
              <a:t>1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 flipV="1">
            <a:off x="2699792" y="4293096"/>
            <a:ext cx="1332148" cy="100811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95936" y="2420888"/>
            <a:ext cx="72008" cy="288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067944" y="4329100"/>
            <a:ext cx="792088" cy="9361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699792" y="4293096"/>
            <a:ext cx="21602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530169" y="2917091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941982" y="3789040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391980" y="3356992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879125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743908" y="52292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4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Рисунок </a:t>
            </a:r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99792" y="4293096"/>
            <a:ext cx="1368152" cy="93610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067944" y="4293096"/>
            <a:ext cx="792088" cy="9361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293096"/>
            <a:ext cx="21602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95936" y="2420888"/>
            <a:ext cx="72008" cy="2808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636" y="3358002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502" y="5128398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79125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106770" y="514347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52936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39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Рисунок 3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99792" y="4293096"/>
            <a:ext cx="1365541" cy="100811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029329" y="4293096"/>
            <a:ext cx="830703" cy="10081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293096"/>
            <a:ext cx="21602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93325" y="2423080"/>
            <a:ext cx="72008" cy="39293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820" y="3573016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205" y="2852936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79125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743908" y="52292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3573016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249" y="5717150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367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Рисунок 4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99792" y="4293096"/>
            <a:ext cx="1368152" cy="93610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067944" y="4293096"/>
            <a:ext cx="792088" cy="9361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293096"/>
            <a:ext cx="21602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95936" y="2420888"/>
            <a:ext cx="72007" cy="2808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97400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196" y="3356992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651" y="4783146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79125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43908" y="52292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4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Рисунок 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99792" y="4293096"/>
            <a:ext cx="1368152" cy="93610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067944" y="4293096"/>
            <a:ext cx="792088" cy="9361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293096"/>
            <a:ext cx="21602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95936" y="2420888"/>
            <a:ext cx="72008" cy="2808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85" y="3482891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43" y="4866107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4" y="3653594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652120" y="207014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l-GR" dirty="0" smtClean="0"/>
              <a:t>ϵ</a:t>
            </a:r>
            <a:r>
              <a:rPr lang="en-US" dirty="0" smtClean="0"/>
              <a:t> (SAB)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879125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139952" y="51075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457574" y="38250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Рисунок 6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99792" y="4293096"/>
            <a:ext cx="1368152" cy="93610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067944" y="4293096"/>
            <a:ext cx="792088" cy="9361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293096"/>
            <a:ext cx="39604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95936" y="2420888"/>
            <a:ext cx="72008" cy="282959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07744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849" y="4801582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446" y="2996952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60032" y="39616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43908" y="52292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16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Рисунок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7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699792" y="4293096"/>
            <a:ext cx="1368152" cy="936104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699792" y="2420888"/>
            <a:ext cx="1296144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2420888"/>
            <a:ext cx="864096" cy="18722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4067944" y="4293096"/>
            <a:ext cx="792088" cy="9361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4293096"/>
            <a:ext cx="216024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95936" y="2420888"/>
            <a:ext cx="72008" cy="2808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85" y="3482891"/>
            <a:ext cx="170703" cy="17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386" y="3068960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652120" y="207014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l-GR" dirty="0" smtClean="0"/>
              <a:t>ϵ</a:t>
            </a:r>
            <a:r>
              <a:rPr lang="en-US" dirty="0" smtClean="0"/>
              <a:t> </a:t>
            </a:r>
            <a:r>
              <a:rPr lang="en-US" dirty="0" smtClean="0"/>
              <a:t>(ABC)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879125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410843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139952" y="510750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865637" y="20515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490104" y="446454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888" y="4477762"/>
            <a:ext cx="16510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40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110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Построение сечений тетраэдра. Аксиомы стереометрии</vt:lpstr>
      <vt:lpstr>Задание</vt:lpstr>
      <vt:lpstr>Рисунок 1 </vt:lpstr>
      <vt:lpstr>Рисунок 2</vt:lpstr>
      <vt:lpstr>Рисунок 3</vt:lpstr>
      <vt:lpstr>Рисунок 4</vt:lpstr>
      <vt:lpstr>Рисунок 5</vt:lpstr>
      <vt:lpstr>Рисунок 6</vt:lpstr>
      <vt:lpstr>Рисунок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сечений тетраэдра. Аксиомы стереометрии</dc:title>
  <dc:creator>Анна</dc:creator>
  <cp:lastModifiedBy>Анна</cp:lastModifiedBy>
  <cp:revision>27</cp:revision>
  <dcterms:created xsi:type="dcterms:W3CDTF">2019-10-09T09:44:27Z</dcterms:created>
  <dcterms:modified xsi:type="dcterms:W3CDTF">2019-10-09T12:44:37Z</dcterms:modified>
</cp:coreProperties>
</file>