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89" r:id="rId3"/>
    <p:sldId id="270" r:id="rId4"/>
    <p:sldId id="267" r:id="rId5"/>
    <p:sldId id="262" r:id="rId6"/>
    <p:sldId id="279" r:id="rId7"/>
    <p:sldId id="284" r:id="rId8"/>
    <p:sldId id="281" r:id="rId9"/>
    <p:sldId id="280" r:id="rId10"/>
    <p:sldId id="264" r:id="rId11"/>
    <p:sldId id="268" r:id="rId12"/>
    <p:sldId id="285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E99E2-0437-4621-AE5B-BB6087EA5565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B5412C-9D94-454D-BD29-C0B1D2D8DC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430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B5412C-9D94-454D-BD29-C0B1D2D8DC9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tcloud3.ams3.digitaloceanspaces.com/slides/pics/003/836/778/original/Slide1.jpg?14968969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1" y="970253"/>
            <a:ext cx="5723347" cy="36731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3199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myslide.ru/documents_2/8d5457c79125e9c6ac17f59e1ccbb475/img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357166"/>
            <a:ext cx="3757150" cy="28230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dn2.arhivurokov.ru/multiurok/html/2017/11/29/s_5a1e726a6ac0f/img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071810"/>
            <a:ext cx="4286248" cy="32146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0271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fs00.infourok.ru/images/doc/241/206322/1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500042"/>
            <a:ext cx="4324001" cy="3243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rhivurokov.ru/kopilka/uploads/user_file_5470dfc6a87f8/img_user_file_5470dfc6a87f8_0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8" y="3286124"/>
            <a:ext cx="4393902" cy="32146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3208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ds04.infourok.ru/uploads/ex/0263/000211ba-15005ad6/img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6" y="-1"/>
            <a:ext cx="3619494" cy="27146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uslide.ru/images/25/31961/960/img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357430"/>
            <a:ext cx="5381683" cy="41896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2884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detsad42.ru/sites/default/files/field/image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428604"/>
            <a:ext cx="7416734" cy="55721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15166396"/>
      </p:ext>
    </p:extLst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267794"/>
          </a:xfrm>
        </p:spPr>
        <p:txBody>
          <a:bodyPr>
            <a:normAutofit/>
          </a:bodyPr>
          <a:lstStyle/>
          <a:p>
            <a:r>
              <a:rPr lang="ru-RU" b="1" dirty="0" smtClean="0"/>
              <a:t>«</a:t>
            </a:r>
            <a:r>
              <a:rPr lang="ru-RU" b="1" dirty="0"/>
              <a:t>Посвящаю маме. </a:t>
            </a:r>
            <a:r>
              <a:rPr lang="ru-RU" b="1" dirty="0" err="1"/>
              <a:t>Авамга</a:t>
            </a:r>
            <a:r>
              <a:rPr lang="ru-RU" b="1" dirty="0"/>
              <a:t> </a:t>
            </a:r>
            <a:r>
              <a:rPr lang="ru-RU" b="1" dirty="0" err="1"/>
              <a:t>тураскааттым</a:t>
            </a:r>
            <a:r>
              <a:rPr lang="ru-RU" b="1" dirty="0"/>
              <a:t>. </a:t>
            </a:r>
            <a:r>
              <a:rPr lang="en-US" b="1" dirty="0"/>
              <a:t>To my mother</a:t>
            </a:r>
            <a:r>
              <a:rPr lang="ru-RU" b="1" dirty="0" smtClean="0"/>
              <a:t>»</a:t>
            </a:r>
            <a:br>
              <a:rPr lang="ru-RU" b="1" dirty="0" smtClean="0"/>
            </a:br>
            <a:r>
              <a:rPr lang="ru-RU" b="1" dirty="0" err="1" smtClean="0"/>
              <a:t>Хертек</a:t>
            </a:r>
            <a:r>
              <a:rPr lang="ru-RU" b="1" dirty="0" smtClean="0"/>
              <a:t> Виктория, 1 курс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ГБПОУ Республики Тыва</a:t>
            </a:r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«Тувинский строительный техникум»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Руководитель </a:t>
            </a:r>
            <a:r>
              <a:rPr lang="ru-RU" dirty="0" err="1" smtClean="0">
                <a:solidFill>
                  <a:schemeClr val="tx1"/>
                </a:solidFill>
              </a:rPr>
              <a:t>Монгуш</a:t>
            </a:r>
            <a:r>
              <a:rPr lang="ru-RU" dirty="0" smtClean="0">
                <a:solidFill>
                  <a:schemeClr val="tx1"/>
                </a:solidFill>
              </a:rPr>
              <a:t> Г.Т-К.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362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socialkoygorodok.rkomi.ru/system/attachments/uploads/000/073/150/original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4264919" cy="32559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uslide.ru/images/19/25652/960/img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2" y="2643182"/>
            <a:ext cx="4762502" cy="35718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6863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900igr.net/up/datas/103448/0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0"/>
            <a:ext cx="5072098" cy="38222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playcast.ru/uploads/2016/12/12/208671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3571876"/>
            <a:ext cx="3643338" cy="27469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1578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4.infourok.ru/uploads/ex/1125/001a4fe4-083c7e6a/hello_html_3d7de3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4286249" cy="32146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900igr.net/up/datas/117537/0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3107528"/>
            <a:ext cx="5000628" cy="37504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43669547"/>
      </p:ext>
    </p:extLst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ds02.infourok.ru/uploads/ex/0f97/00019636-f8f7582f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4478640" cy="33589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3.infourok.ru/uploads/ex/03bd/00061e3c-a203efaa/img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500438"/>
            <a:ext cx="3825817" cy="28693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5014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presentaci.ru/uploads/1020_86144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16632"/>
            <a:ext cx="9252520" cy="6741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5560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vatars.mds.yandex.net/get-pdb/1648714/ce17f728-b9f5-4f4d-af15-69330132fb7d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428604"/>
            <a:ext cx="4423768" cy="25265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900igr.net/up/datas/144056/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286124"/>
            <a:ext cx="4124350" cy="30932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2654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ds04.infourok.ru/uploads/ex/067f/00023ce6-9ce3be4a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500042"/>
            <a:ext cx="4358857" cy="32691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900igr.net/up/datas/110256/0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3571876"/>
            <a:ext cx="3428993" cy="25717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4802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25</Words>
  <Application>Microsoft Office PowerPoint</Application>
  <PresentationFormat>Экран (4:3)</PresentationFormat>
  <Paragraphs>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«Посвящаю маме. Авамга тураскааттым. To my mother» Хертек Виктория, 1 курс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 Т. Монгуш</dc:creator>
  <cp:lastModifiedBy>ИГРЫ</cp:lastModifiedBy>
  <cp:revision>16</cp:revision>
  <dcterms:created xsi:type="dcterms:W3CDTF">2019-03-27T06:34:34Z</dcterms:created>
  <dcterms:modified xsi:type="dcterms:W3CDTF">2019-10-09T14:13:43Z</dcterms:modified>
</cp:coreProperties>
</file>