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7"/>
  </p:notesMasterIdLst>
  <p:sldIdLst>
    <p:sldId id="256" r:id="rId2"/>
    <p:sldId id="301" r:id="rId3"/>
    <p:sldId id="257" r:id="rId4"/>
    <p:sldId id="266" r:id="rId5"/>
    <p:sldId id="302" r:id="rId6"/>
    <p:sldId id="280" r:id="rId7"/>
    <p:sldId id="289" r:id="rId8"/>
    <p:sldId id="290" r:id="rId9"/>
    <p:sldId id="291" r:id="rId10"/>
    <p:sldId id="292" r:id="rId11"/>
    <p:sldId id="297" r:id="rId12"/>
    <p:sldId id="298" r:id="rId13"/>
    <p:sldId id="303" r:id="rId14"/>
    <p:sldId id="299" r:id="rId15"/>
    <p:sldId id="30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1B9D"/>
    <a:srgbClr val="00FF00"/>
    <a:srgbClr val="99FFCC"/>
    <a:srgbClr val="32C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>
      <p:cViewPr varScale="1">
        <p:scale>
          <a:sx n="92" d="100"/>
          <a:sy n="92" d="100"/>
        </p:scale>
        <p:origin x="13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E47F50-B869-4A83-8D7A-CA9CF767CC56}" type="doc">
      <dgm:prSet loTypeId="urn:microsoft.com/office/officeart/2005/8/layout/h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3DE0E68-651B-4F31-9CFB-7E020A4932CB}">
      <dgm:prSet phldrT="[Текст]" custT="1"/>
      <dgm:spPr/>
      <dgm:t>
        <a:bodyPr/>
        <a:lstStyle/>
        <a:p>
          <a:r>
            <a:rPr lang="ru-RU" sz="2000" i="1" dirty="0" smtClean="0"/>
            <a:t>Первая группа</a:t>
          </a:r>
          <a:endParaRPr lang="ru-RU" sz="2000" dirty="0"/>
        </a:p>
      </dgm:t>
    </dgm:pt>
    <dgm:pt modelId="{D78FD3C5-ACF6-4435-9356-DE5FB2D4204A}" type="parTrans" cxnId="{55BED67E-A43B-45D1-A43F-46295F5A9611}">
      <dgm:prSet/>
      <dgm:spPr/>
      <dgm:t>
        <a:bodyPr/>
        <a:lstStyle/>
        <a:p>
          <a:endParaRPr lang="ru-RU"/>
        </a:p>
      </dgm:t>
    </dgm:pt>
    <dgm:pt modelId="{D65610DC-9CA6-4564-A363-D5B932D58DF0}" type="sibTrans" cxnId="{55BED67E-A43B-45D1-A43F-46295F5A9611}">
      <dgm:prSet/>
      <dgm:spPr/>
      <dgm:t>
        <a:bodyPr/>
        <a:lstStyle/>
        <a:p>
          <a:endParaRPr lang="ru-RU"/>
        </a:p>
      </dgm:t>
    </dgm:pt>
    <dgm:pt modelId="{F11F0C56-9E3C-42AA-ACEA-0AFD30DCA864}">
      <dgm:prSet phldrT="[Текст]" custT="1"/>
      <dgm:spPr/>
      <dgm:t>
        <a:bodyPr/>
        <a:lstStyle/>
        <a:p>
          <a:r>
            <a:rPr lang="ru-RU" sz="2000" dirty="0" smtClean="0"/>
            <a:t>Преподаватель  рассказывает о сложности каждого задания, советует, какое задание выбрать.</a:t>
          </a:r>
          <a:endParaRPr lang="ru-RU" sz="2000" dirty="0"/>
        </a:p>
      </dgm:t>
    </dgm:pt>
    <dgm:pt modelId="{E19C5CC6-DD61-4348-ADBD-98EAB0AB5564}" type="parTrans" cxnId="{6B15F21A-7030-4F86-880D-95E1BC6774BC}">
      <dgm:prSet/>
      <dgm:spPr/>
      <dgm:t>
        <a:bodyPr/>
        <a:lstStyle/>
        <a:p>
          <a:endParaRPr lang="ru-RU"/>
        </a:p>
      </dgm:t>
    </dgm:pt>
    <dgm:pt modelId="{A2F0E568-8AAF-4BCB-99B1-5953542DF281}" type="sibTrans" cxnId="{6B15F21A-7030-4F86-880D-95E1BC6774BC}">
      <dgm:prSet/>
      <dgm:spPr/>
      <dgm:t>
        <a:bodyPr/>
        <a:lstStyle/>
        <a:p>
          <a:endParaRPr lang="ru-RU"/>
        </a:p>
      </dgm:t>
    </dgm:pt>
    <dgm:pt modelId="{914680F1-9C22-4B04-B15A-8CD88B370853}">
      <dgm:prSet phldrT="[Текст]" custT="1"/>
      <dgm:spPr/>
      <dgm:t>
        <a:bodyPr/>
        <a:lstStyle/>
        <a:p>
          <a:r>
            <a:rPr lang="ru-RU" sz="2000" i="1" dirty="0" smtClean="0"/>
            <a:t>Вторая группа</a:t>
          </a:r>
          <a:endParaRPr lang="ru-RU" sz="2000" dirty="0"/>
        </a:p>
      </dgm:t>
    </dgm:pt>
    <dgm:pt modelId="{8D643D2C-EF63-4C98-BB4F-8F9EB8B71138}" type="parTrans" cxnId="{B334BFAF-1979-4552-8E21-F6A2ED4E9F51}">
      <dgm:prSet/>
      <dgm:spPr/>
      <dgm:t>
        <a:bodyPr/>
        <a:lstStyle/>
        <a:p>
          <a:endParaRPr lang="ru-RU"/>
        </a:p>
      </dgm:t>
    </dgm:pt>
    <dgm:pt modelId="{34A7AF9E-B12D-41AF-BC6A-C9B7FA3D682C}" type="sibTrans" cxnId="{B334BFAF-1979-4552-8E21-F6A2ED4E9F51}">
      <dgm:prSet/>
      <dgm:spPr/>
      <dgm:t>
        <a:bodyPr/>
        <a:lstStyle/>
        <a:p>
          <a:endParaRPr lang="ru-RU"/>
        </a:p>
      </dgm:t>
    </dgm:pt>
    <dgm:pt modelId="{362B3114-4AC2-45FE-BF7B-FBC354730D7E}">
      <dgm:prSet phldrT="[Текст]" custT="1"/>
      <dgm:spPr/>
      <dgm:t>
        <a:bodyPr/>
        <a:lstStyle/>
        <a:p>
          <a:r>
            <a:rPr lang="ru-RU" sz="2000" dirty="0" err="1" smtClean="0"/>
            <a:t>преподавательрассказывает</a:t>
          </a:r>
          <a:r>
            <a:rPr lang="ru-RU" sz="2000" dirty="0" smtClean="0"/>
            <a:t> о сложности задания, но выбирают сами студенты, преподаватель корректирует их выбор.</a:t>
          </a:r>
          <a:endParaRPr lang="ru-RU" sz="2000" dirty="0"/>
        </a:p>
      </dgm:t>
    </dgm:pt>
    <dgm:pt modelId="{B83AED51-8DC4-447C-96FD-6224746870CB}" type="parTrans" cxnId="{8A3BE2E2-7A3F-4AEC-B42A-042C7EC9243C}">
      <dgm:prSet/>
      <dgm:spPr/>
      <dgm:t>
        <a:bodyPr/>
        <a:lstStyle/>
        <a:p>
          <a:endParaRPr lang="ru-RU"/>
        </a:p>
      </dgm:t>
    </dgm:pt>
    <dgm:pt modelId="{37F8171D-CEEC-4BC7-AD2F-3D789B953444}" type="sibTrans" cxnId="{8A3BE2E2-7A3F-4AEC-B42A-042C7EC9243C}">
      <dgm:prSet/>
      <dgm:spPr/>
      <dgm:t>
        <a:bodyPr/>
        <a:lstStyle/>
        <a:p>
          <a:endParaRPr lang="ru-RU"/>
        </a:p>
      </dgm:t>
    </dgm:pt>
    <dgm:pt modelId="{CD647FE9-2976-42D3-8148-EDE1CE2A43E1}">
      <dgm:prSet phldrT="[Текст]" custT="1"/>
      <dgm:spPr/>
      <dgm:t>
        <a:bodyPr/>
        <a:lstStyle/>
        <a:p>
          <a:r>
            <a:rPr lang="ru-RU" sz="2000" i="1" dirty="0" smtClean="0"/>
            <a:t>Третья группа</a:t>
          </a:r>
          <a:endParaRPr lang="ru-RU" sz="2000" dirty="0"/>
        </a:p>
      </dgm:t>
    </dgm:pt>
    <dgm:pt modelId="{83B7C91E-EF11-4116-AD2F-04824D6C1A03}" type="parTrans" cxnId="{053BA312-BCAE-4BC7-BF17-43749625B34A}">
      <dgm:prSet/>
      <dgm:spPr/>
      <dgm:t>
        <a:bodyPr/>
        <a:lstStyle/>
        <a:p>
          <a:endParaRPr lang="ru-RU"/>
        </a:p>
      </dgm:t>
    </dgm:pt>
    <dgm:pt modelId="{80B06E33-F1C4-4C80-8142-517278ECB4AA}" type="sibTrans" cxnId="{053BA312-BCAE-4BC7-BF17-43749625B34A}">
      <dgm:prSet/>
      <dgm:spPr/>
      <dgm:t>
        <a:bodyPr/>
        <a:lstStyle/>
        <a:p>
          <a:endParaRPr lang="ru-RU"/>
        </a:p>
      </dgm:t>
    </dgm:pt>
    <dgm:pt modelId="{B4096782-3B93-4A8C-8B81-1C86D7AC171F}">
      <dgm:prSet phldrT="[Текст]" custT="1"/>
      <dgm:spPr/>
      <dgm:t>
        <a:bodyPr/>
        <a:lstStyle/>
        <a:p>
          <a:r>
            <a:rPr lang="ru-RU" sz="2000" dirty="0" smtClean="0"/>
            <a:t>обучающиеся сами определяют сложность задания и  осуществляют выбор.</a:t>
          </a:r>
          <a:endParaRPr lang="ru-RU" sz="2000" dirty="0"/>
        </a:p>
      </dgm:t>
    </dgm:pt>
    <dgm:pt modelId="{04DCA072-BAF1-4DF9-815D-4C5383EA863D}" type="parTrans" cxnId="{76807168-CB73-4DA7-AFEF-7A1092E897B3}">
      <dgm:prSet/>
      <dgm:spPr/>
      <dgm:t>
        <a:bodyPr/>
        <a:lstStyle/>
        <a:p>
          <a:endParaRPr lang="ru-RU"/>
        </a:p>
      </dgm:t>
    </dgm:pt>
    <dgm:pt modelId="{454D84E8-DF94-4220-B3CE-74A4E9A95CB2}" type="sibTrans" cxnId="{76807168-CB73-4DA7-AFEF-7A1092E897B3}">
      <dgm:prSet/>
      <dgm:spPr/>
      <dgm:t>
        <a:bodyPr/>
        <a:lstStyle/>
        <a:p>
          <a:endParaRPr lang="ru-RU"/>
        </a:p>
      </dgm:t>
    </dgm:pt>
    <dgm:pt modelId="{955F4A53-0150-44CA-B8A7-17F71B9A246A}" type="pres">
      <dgm:prSet presAssocID="{63E47F50-B869-4A83-8D7A-CA9CF767CC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3C378B-8D8E-48E1-B940-4628B660A93E}" type="pres">
      <dgm:prSet presAssocID="{A3DE0E68-651B-4F31-9CFB-7E020A4932CB}" presName="composite" presStyleCnt="0"/>
      <dgm:spPr/>
      <dgm:t>
        <a:bodyPr/>
        <a:lstStyle/>
        <a:p>
          <a:endParaRPr lang="ru-RU"/>
        </a:p>
      </dgm:t>
    </dgm:pt>
    <dgm:pt modelId="{F46C360E-9744-4F25-813C-0D8FC185A60E}" type="pres">
      <dgm:prSet presAssocID="{A3DE0E68-651B-4F31-9CFB-7E020A4932C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02B7A-8D3C-44EF-83CB-95310F26547D}" type="pres">
      <dgm:prSet presAssocID="{A3DE0E68-651B-4F31-9CFB-7E020A4932C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01979-6A5F-45FB-88F9-9DD5D8A46C08}" type="pres">
      <dgm:prSet presAssocID="{D65610DC-9CA6-4564-A363-D5B932D58DF0}" presName="space" presStyleCnt="0"/>
      <dgm:spPr/>
      <dgm:t>
        <a:bodyPr/>
        <a:lstStyle/>
        <a:p>
          <a:endParaRPr lang="ru-RU"/>
        </a:p>
      </dgm:t>
    </dgm:pt>
    <dgm:pt modelId="{4AC0288C-EA6B-475F-BD96-EC77555D3C9B}" type="pres">
      <dgm:prSet presAssocID="{914680F1-9C22-4B04-B15A-8CD88B370853}" presName="composite" presStyleCnt="0"/>
      <dgm:spPr/>
      <dgm:t>
        <a:bodyPr/>
        <a:lstStyle/>
        <a:p>
          <a:endParaRPr lang="ru-RU"/>
        </a:p>
      </dgm:t>
    </dgm:pt>
    <dgm:pt modelId="{5C6ED5EE-D51D-49FB-A5C4-3F1884C61F44}" type="pres">
      <dgm:prSet presAssocID="{914680F1-9C22-4B04-B15A-8CD88B37085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1F2FC-0779-476D-890E-E03184CE8288}" type="pres">
      <dgm:prSet presAssocID="{914680F1-9C22-4B04-B15A-8CD88B37085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6FA79-6DE8-4927-954F-8E7340A9482C}" type="pres">
      <dgm:prSet presAssocID="{34A7AF9E-B12D-41AF-BC6A-C9B7FA3D682C}" presName="space" presStyleCnt="0"/>
      <dgm:spPr/>
      <dgm:t>
        <a:bodyPr/>
        <a:lstStyle/>
        <a:p>
          <a:endParaRPr lang="ru-RU"/>
        </a:p>
      </dgm:t>
    </dgm:pt>
    <dgm:pt modelId="{C7545A61-6558-4D39-A39B-E5C4E1EC68E4}" type="pres">
      <dgm:prSet presAssocID="{CD647FE9-2976-42D3-8148-EDE1CE2A43E1}" presName="composite" presStyleCnt="0"/>
      <dgm:spPr/>
      <dgm:t>
        <a:bodyPr/>
        <a:lstStyle/>
        <a:p>
          <a:endParaRPr lang="ru-RU"/>
        </a:p>
      </dgm:t>
    </dgm:pt>
    <dgm:pt modelId="{A27BB015-5411-4BA0-B075-D357821B4BA9}" type="pres">
      <dgm:prSet presAssocID="{CD647FE9-2976-42D3-8148-EDE1CE2A43E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327FC-E4A3-435F-8541-A9EA51E50F67}" type="pres">
      <dgm:prSet presAssocID="{CD647FE9-2976-42D3-8148-EDE1CE2A43E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A264CB-68CE-40EB-AD35-755679EB7D54}" type="presOf" srcId="{B4096782-3B93-4A8C-8B81-1C86D7AC171F}" destId="{C8F327FC-E4A3-435F-8541-A9EA51E50F67}" srcOrd="0" destOrd="0" presId="urn:microsoft.com/office/officeart/2005/8/layout/hList1"/>
    <dgm:cxn modelId="{76807168-CB73-4DA7-AFEF-7A1092E897B3}" srcId="{CD647FE9-2976-42D3-8148-EDE1CE2A43E1}" destId="{B4096782-3B93-4A8C-8B81-1C86D7AC171F}" srcOrd="0" destOrd="0" parTransId="{04DCA072-BAF1-4DF9-815D-4C5383EA863D}" sibTransId="{454D84E8-DF94-4220-B3CE-74A4E9A95CB2}"/>
    <dgm:cxn modelId="{899DDFBD-4ABD-4B4E-80FD-FAD5691D8869}" type="presOf" srcId="{F11F0C56-9E3C-42AA-ACEA-0AFD30DCA864}" destId="{54302B7A-8D3C-44EF-83CB-95310F26547D}" srcOrd="0" destOrd="0" presId="urn:microsoft.com/office/officeart/2005/8/layout/hList1"/>
    <dgm:cxn modelId="{27DCAD02-DC96-4E22-9C59-8C61E1EC2CD1}" type="presOf" srcId="{63E47F50-B869-4A83-8D7A-CA9CF767CC56}" destId="{955F4A53-0150-44CA-B8A7-17F71B9A246A}" srcOrd="0" destOrd="0" presId="urn:microsoft.com/office/officeart/2005/8/layout/hList1"/>
    <dgm:cxn modelId="{AC8443DF-932B-447C-9281-FAF8C29E9645}" type="presOf" srcId="{914680F1-9C22-4B04-B15A-8CD88B370853}" destId="{5C6ED5EE-D51D-49FB-A5C4-3F1884C61F44}" srcOrd="0" destOrd="0" presId="urn:microsoft.com/office/officeart/2005/8/layout/hList1"/>
    <dgm:cxn modelId="{6B15F21A-7030-4F86-880D-95E1BC6774BC}" srcId="{A3DE0E68-651B-4F31-9CFB-7E020A4932CB}" destId="{F11F0C56-9E3C-42AA-ACEA-0AFD30DCA864}" srcOrd="0" destOrd="0" parTransId="{E19C5CC6-DD61-4348-ADBD-98EAB0AB5564}" sibTransId="{A2F0E568-8AAF-4BCB-99B1-5953542DF281}"/>
    <dgm:cxn modelId="{053BA312-BCAE-4BC7-BF17-43749625B34A}" srcId="{63E47F50-B869-4A83-8D7A-CA9CF767CC56}" destId="{CD647FE9-2976-42D3-8148-EDE1CE2A43E1}" srcOrd="2" destOrd="0" parTransId="{83B7C91E-EF11-4116-AD2F-04824D6C1A03}" sibTransId="{80B06E33-F1C4-4C80-8142-517278ECB4AA}"/>
    <dgm:cxn modelId="{D431675A-A026-4FD6-9BFE-54327BECD60D}" type="presOf" srcId="{362B3114-4AC2-45FE-BF7B-FBC354730D7E}" destId="{3111F2FC-0779-476D-890E-E03184CE8288}" srcOrd="0" destOrd="0" presId="urn:microsoft.com/office/officeart/2005/8/layout/hList1"/>
    <dgm:cxn modelId="{6B55D08B-DE6B-4780-ACB4-189015DC1810}" type="presOf" srcId="{CD647FE9-2976-42D3-8148-EDE1CE2A43E1}" destId="{A27BB015-5411-4BA0-B075-D357821B4BA9}" srcOrd="0" destOrd="0" presId="urn:microsoft.com/office/officeart/2005/8/layout/hList1"/>
    <dgm:cxn modelId="{8A3BE2E2-7A3F-4AEC-B42A-042C7EC9243C}" srcId="{914680F1-9C22-4B04-B15A-8CD88B370853}" destId="{362B3114-4AC2-45FE-BF7B-FBC354730D7E}" srcOrd="0" destOrd="0" parTransId="{B83AED51-8DC4-447C-96FD-6224746870CB}" sibTransId="{37F8171D-CEEC-4BC7-AD2F-3D789B953444}"/>
    <dgm:cxn modelId="{B334BFAF-1979-4552-8E21-F6A2ED4E9F51}" srcId="{63E47F50-B869-4A83-8D7A-CA9CF767CC56}" destId="{914680F1-9C22-4B04-B15A-8CD88B370853}" srcOrd="1" destOrd="0" parTransId="{8D643D2C-EF63-4C98-BB4F-8F9EB8B71138}" sibTransId="{34A7AF9E-B12D-41AF-BC6A-C9B7FA3D682C}"/>
    <dgm:cxn modelId="{55BED67E-A43B-45D1-A43F-46295F5A9611}" srcId="{63E47F50-B869-4A83-8D7A-CA9CF767CC56}" destId="{A3DE0E68-651B-4F31-9CFB-7E020A4932CB}" srcOrd="0" destOrd="0" parTransId="{D78FD3C5-ACF6-4435-9356-DE5FB2D4204A}" sibTransId="{D65610DC-9CA6-4564-A363-D5B932D58DF0}"/>
    <dgm:cxn modelId="{10AF04F7-77EE-47D2-9E75-9B05165CD767}" type="presOf" srcId="{A3DE0E68-651B-4F31-9CFB-7E020A4932CB}" destId="{F46C360E-9744-4F25-813C-0D8FC185A60E}" srcOrd="0" destOrd="0" presId="urn:microsoft.com/office/officeart/2005/8/layout/hList1"/>
    <dgm:cxn modelId="{28F56983-E927-4ADE-93CE-2AE87E6C17BB}" type="presParOf" srcId="{955F4A53-0150-44CA-B8A7-17F71B9A246A}" destId="{1D3C378B-8D8E-48E1-B940-4628B660A93E}" srcOrd="0" destOrd="0" presId="urn:microsoft.com/office/officeart/2005/8/layout/hList1"/>
    <dgm:cxn modelId="{475AAB01-1C54-4EFB-8485-EA48453D3A74}" type="presParOf" srcId="{1D3C378B-8D8E-48E1-B940-4628B660A93E}" destId="{F46C360E-9744-4F25-813C-0D8FC185A60E}" srcOrd="0" destOrd="0" presId="urn:microsoft.com/office/officeart/2005/8/layout/hList1"/>
    <dgm:cxn modelId="{FB808336-1D35-45AF-B409-7E97ABA20F28}" type="presParOf" srcId="{1D3C378B-8D8E-48E1-B940-4628B660A93E}" destId="{54302B7A-8D3C-44EF-83CB-95310F26547D}" srcOrd="1" destOrd="0" presId="urn:microsoft.com/office/officeart/2005/8/layout/hList1"/>
    <dgm:cxn modelId="{9C99A07D-F53E-4BCA-9EBA-351CC0D14C01}" type="presParOf" srcId="{955F4A53-0150-44CA-B8A7-17F71B9A246A}" destId="{20201979-6A5F-45FB-88F9-9DD5D8A46C08}" srcOrd="1" destOrd="0" presId="urn:microsoft.com/office/officeart/2005/8/layout/hList1"/>
    <dgm:cxn modelId="{1F94A069-39A9-4962-8227-09BD8FCE52A3}" type="presParOf" srcId="{955F4A53-0150-44CA-B8A7-17F71B9A246A}" destId="{4AC0288C-EA6B-475F-BD96-EC77555D3C9B}" srcOrd="2" destOrd="0" presId="urn:microsoft.com/office/officeart/2005/8/layout/hList1"/>
    <dgm:cxn modelId="{3E2F5F46-29FE-49E8-A71A-94217535E1A7}" type="presParOf" srcId="{4AC0288C-EA6B-475F-BD96-EC77555D3C9B}" destId="{5C6ED5EE-D51D-49FB-A5C4-3F1884C61F44}" srcOrd="0" destOrd="0" presId="urn:microsoft.com/office/officeart/2005/8/layout/hList1"/>
    <dgm:cxn modelId="{1FB0DB57-5D6A-49A2-B1D2-FE78A7BC282C}" type="presParOf" srcId="{4AC0288C-EA6B-475F-BD96-EC77555D3C9B}" destId="{3111F2FC-0779-476D-890E-E03184CE8288}" srcOrd="1" destOrd="0" presId="urn:microsoft.com/office/officeart/2005/8/layout/hList1"/>
    <dgm:cxn modelId="{7CEF000A-D3A6-43C2-B5C6-133515F62EDA}" type="presParOf" srcId="{955F4A53-0150-44CA-B8A7-17F71B9A246A}" destId="{5956FA79-6DE8-4927-954F-8E7340A9482C}" srcOrd="3" destOrd="0" presId="urn:microsoft.com/office/officeart/2005/8/layout/hList1"/>
    <dgm:cxn modelId="{7E3888B3-442E-4BF6-9C32-434CDC1ECAC9}" type="presParOf" srcId="{955F4A53-0150-44CA-B8A7-17F71B9A246A}" destId="{C7545A61-6558-4D39-A39B-E5C4E1EC68E4}" srcOrd="4" destOrd="0" presId="urn:microsoft.com/office/officeart/2005/8/layout/hList1"/>
    <dgm:cxn modelId="{ED901717-243E-4625-98C0-B27DFFE19E3B}" type="presParOf" srcId="{C7545A61-6558-4D39-A39B-E5C4E1EC68E4}" destId="{A27BB015-5411-4BA0-B075-D357821B4BA9}" srcOrd="0" destOrd="0" presId="urn:microsoft.com/office/officeart/2005/8/layout/hList1"/>
    <dgm:cxn modelId="{967BF9B0-D12D-4580-8F48-BD7040879539}" type="presParOf" srcId="{C7545A61-6558-4D39-A39B-E5C4E1EC68E4}" destId="{C8F327FC-E4A3-435F-8541-A9EA51E50F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589200-51D7-4C30-8BD9-3664E05969D4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A635648-9D31-4453-9876-220639E1986A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Определение критерия, в соответствии с которым создаются группы учащихся для дифференцированной работы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19EADD4-6806-4757-A510-24EA2447C4D6}" type="parTrans" cxnId="{DCDE3BE7-50E0-412F-B459-5301AE38E4BD}">
      <dgm:prSet/>
      <dgm:spPr/>
      <dgm:t>
        <a:bodyPr/>
        <a:lstStyle/>
        <a:p>
          <a:endParaRPr lang="ru-RU"/>
        </a:p>
      </dgm:t>
    </dgm:pt>
    <dgm:pt modelId="{B4B086A4-BAE8-4184-9D16-DBAF495D58D1}" type="sibTrans" cxnId="{DCDE3BE7-50E0-412F-B459-5301AE38E4BD}">
      <dgm:prSet/>
      <dgm:spPr/>
      <dgm:t>
        <a:bodyPr/>
        <a:lstStyle/>
        <a:p>
          <a:endParaRPr lang="ru-RU"/>
        </a:p>
      </dgm:t>
    </dgm:pt>
    <dgm:pt modelId="{3F6E8A67-6D2B-4851-AAFB-FB76C977145B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диагностики на основе выбранного критерия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DCE21A-43C6-4138-ABDD-E7FE4DB8C85C}" type="parTrans" cxnId="{59AAF16E-FF33-4EE0-99E7-2F0F384D4EA5}">
      <dgm:prSet/>
      <dgm:spPr/>
      <dgm:t>
        <a:bodyPr/>
        <a:lstStyle/>
        <a:p>
          <a:endParaRPr lang="ru-RU"/>
        </a:p>
      </dgm:t>
    </dgm:pt>
    <dgm:pt modelId="{CCA76822-FE5C-4638-910D-93218449EA6B}" type="sibTrans" cxnId="{59AAF16E-FF33-4EE0-99E7-2F0F384D4EA5}">
      <dgm:prSet/>
      <dgm:spPr/>
      <dgm:t>
        <a:bodyPr/>
        <a:lstStyle/>
        <a:p>
          <a:endParaRPr lang="ru-RU"/>
        </a:p>
      </dgm:t>
    </dgm:pt>
    <dgm:pt modelId="{26C7712F-DE81-4720-A1DE-D6DFB80596B8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Распределение обучающихся  по группам с учетом результатов диагностики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949AB8-64FD-452B-9685-7F6C860DCD17}" type="parTrans" cxnId="{ADC3CAA0-A967-42A6-9ACD-EDA857D14707}">
      <dgm:prSet/>
      <dgm:spPr/>
      <dgm:t>
        <a:bodyPr/>
        <a:lstStyle/>
        <a:p>
          <a:endParaRPr lang="ru-RU"/>
        </a:p>
      </dgm:t>
    </dgm:pt>
    <dgm:pt modelId="{E8E4290B-583C-4357-885F-BEF87AD11E27}" type="sibTrans" cxnId="{ADC3CAA0-A967-42A6-9ACD-EDA857D14707}">
      <dgm:prSet/>
      <dgm:spPr/>
      <dgm:t>
        <a:bodyPr/>
        <a:lstStyle/>
        <a:p>
          <a:endParaRPr lang="ru-RU"/>
        </a:p>
      </dgm:t>
    </dgm:pt>
    <dgm:pt modelId="{99962131-E4E4-4CA9-80C6-316AAFA404A3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Реализация дифференцированного подхода к учащимся на занятии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508B9B-ECCC-4338-BD74-53403DB79A47}" type="parTrans" cxnId="{DC242EEC-5E20-4D28-A067-EE671641D2A1}">
      <dgm:prSet/>
      <dgm:spPr/>
      <dgm:t>
        <a:bodyPr/>
        <a:lstStyle/>
        <a:p>
          <a:endParaRPr lang="ru-RU"/>
        </a:p>
      </dgm:t>
    </dgm:pt>
    <dgm:pt modelId="{69956DDF-1B30-4BD7-90A7-E741C5A0805E}" type="sibTrans" cxnId="{DC242EEC-5E20-4D28-A067-EE671641D2A1}">
      <dgm:prSet/>
      <dgm:spPr/>
      <dgm:t>
        <a:bodyPr/>
        <a:lstStyle/>
        <a:p>
          <a:endParaRPr lang="ru-RU"/>
        </a:p>
      </dgm:t>
    </dgm:pt>
    <dgm:pt modelId="{C0508BD2-AF87-4C35-B860-1D734113C8D6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Определение способов  дифференциации, разработка заданий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AC9A736-E6C1-479D-81FC-35E273B7EA56}" type="parTrans" cxnId="{33802891-B277-4B2C-BB91-8F7CE2653F09}">
      <dgm:prSet/>
      <dgm:spPr/>
      <dgm:t>
        <a:bodyPr/>
        <a:lstStyle/>
        <a:p>
          <a:endParaRPr lang="ru-RU"/>
        </a:p>
      </dgm:t>
    </dgm:pt>
    <dgm:pt modelId="{01019424-C9A3-482F-80B1-69FD998661C1}" type="sibTrans" cxnId="{33802891-B277-4B2C-BB91-8F7CE2653F09}">
      <dgm:prSet/>
      <dgm:spPr/>
      <dgm:t>
        <a:bodyPr/>
        <a:lstStyle/>
        <a:p>
          <a:endParaRPr lang="ru-RU"/>
        </a:p>
      </dgm:t>
    </dgm:pt>
    <dgm:pt modelId="{3782D785-11CB-4908-AA9E-17420AD5D0CE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Диагностический контроль за результатами работы обучающихся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2C3ED8-EB61-42FE-B843-63B954BC7C9E}" type="parTrans" cxnId="{EF02B3CE-7851-4A22-A634-39911C7E89C8}">
      <dgm:prSet/>
      <dgm:spPr/>
      <dgm:t>
        <a:bodyPr/>
        <a:lstStyle/>
        <a:p>
          <a:endParaRPr lang="ru-RU"/>
        </a:p>
      </dgm:t>
    </dgm:pt>
    <dgm:pt modelId="{7D58AB79-F662-4B9E-BC02-B0829D028E5A}" type="sibTrans" cxnId="{EF02B3CE-7851-4A22-A634-39911C7E89C8}">
      <dgm:prSet/>
      <dgm:spPr/>
      <dgm:t>
        <a:bodyPr/>
        <a:lstStyle/>
        <a:p>
          <a:endParaRPr lang="ru-RU"/>
        </a:p>
      </dgm:t>
    </dgm:pt>
    <dgm:pt modelId="{A60C1C5A-2666-401D-90FF-0608423F931F}" type="pres">
      <dgm:prSet presAssocID="{64589200-51D7-4C30-8BD9-3664E05969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97BD9DD-972D-4D23-A94E-759547D50977}" type="pres">
      <dgm:prSet presAssocID="{5A635648-9D31-4453-9876-220639E1986A}" presName="vertOne" presStyleCnt="0"/>
      <dgm:spPr/>
    </dgm:pt>
    <dgm:pt modelId="{2C7C196F-8C0D-4772-90BB-B8DE6B2623DD}" type="pres">
      <dgm:prSet presAssocID="{5A635648-9D31-4453-9876-220639E1986A}" presName="txOne" presStyleLbl="node0" presStyleIdx="0" presStyleCnt="1" custLinFactNeighborX="-11" custLinFactNeighborY="-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5A6E20-6AED-458B-8DD6-940261B9C0E6}" type="pres">
      <dgm:prSet presAssocID="{5A635648-9D31-4453-9876-220639E1986A}" presName="parTransOne" presStyleCnt="0"/>
      <dgm:spPr/>
    </dgm:pt>
    <dgm:pt modelId="{605B2006-5DF4-4744-ACF0-AE643AE83DE3}" type="pres">
      <dgm:prSet presAssocID="{5A635648-9D31-4453-9876-220639E1986A}" presName="horzOne" presStyleCnt="0"/>
      <dgm:spPr/>
    </dgm:pt>
    <dgm:pt modelId="{53CEE399-0191-4C80-9392-AA142114D513}" type="pres">
      <dgm:prSet presAssocID="{3F6E8A67-6D2B-4851-AAFB-FB76C977145B}" presName="vertTwo" presStyleCnt="0"/>
      <dgm:spPr/>
    </dgm:pt>
    <dgm:pt modelId="{1DA77530-DECA-4C28-8ACA-F28E6F0C2701}" type="pres">
      <dgm:prSet presAssocID="{3F6E8A67-6D2B-4851-AAFB-FB76C977145B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CEB6BB-5406-42F5-9933-560A3FBB1A53}" type="pres">
      <dgm:prSet presAssocID="{3F6E8A67-6D2B-4851-AAFB-FB76C977145B}" presName="parTransTwo" presStyleCnt="0"/>
      <dgm:spPr/>
    </dgm:pt>
    <dgm:pt modelId="{C3B1F3E0-C77A-4420-8F31-B75FE4AA7D00}" type="pres">
      <dgm:prSet presAssocID="{3F6E8A67-6D2B-4851-AAFB-FB76C977145B}" presName="horzTwo" presStyleCnt="0"/>
      <dgm:spPr/>
    </dgm:pt>
    <dgm:pt modelId="{F7E2D2E6-9B49-451B-894D-69A1564E0D6D}" type="pres">
      <dgm:prSet presAssocID="{26C7712F-DE81-4720-A1DE-D6DFB80596B8}" presName="vertThree" presStyleCnt="0"/>
      <dgm:spPr/>
    </dgm:pt>
    <dgm:pt modelId="{AB150A4A-72A7-4842-8A13-FBC15B9A0D33}" type="pres">
      <dgm:prSet presAssocID="{26C7712F-DE81-4720-A1DE-D6DFB80596B8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618ED8-4B2B-47AA-B0AF-49AAA6E01499}" type="pres">
      <dgm:prSet presAssocID="{26C7712F-DE81-4720-A1DE-D6DFB80596B8}" presName="horzThree" presStyleCnt="0"/>
      <dgm:spPr/>
    </dgm:pt>
    <dgm:pt modelId="{66A7A567-29F3-417F-A519-C1879AA523EE}" type="pres">
      <dgm:prSet presAssocID="{E8E4290B-583C-4357-885F-BEF87AD11E27}" presName="sibSpaceThree" presStyleCnt="0"/>
      <dgm:spPr/>
    </dgm:pt>
    <dgm:pt modelId="{6AB761AA-7ACF-45A8-8D1E-DA8E53429447}" type="pres">
      <dgm:prSet presAssocID="{99962131-E4E4-4CA9-80C6-316AAFA404A3}" presName="vertThree" presStyleCnt="0"/>
      <dgm:spPr/>
    </dgm:pt>
    <dgm:pt modelId="{E1018A73-1B70-469A-B9BE-DC0F11594CE3}" type="pres">
      <dgm:prSet presAssocID="{99962131-E4E4-4CA9-80C6-316AAFA404A3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88EE06-D2CF-42B1-9642-57678AB75232}" type="pres">
      <dgm:prSet presAssocID="{99962131-E4E4-4CA9-80C6-316AAFA404A3}" presName="horzThree" presStyleCnt="0"/>
      <dgm:spPr/>
    </dgm:pt>
    <dgm:pt modelId="{6AB8C8AA-34B7-4B74-B897-9640BE18BB16}" type="pres">
      <dgm:prSet presAssocID="{CCA76822-FE5C-4638-910D-93218449EA6B}" presName="sibSpaceTwo" presStyleCnt="0"/>
      <dgm:spPr/>
    </dgm:pt>
    <dgm:pt modelId="{9C6E8D54-3E66-460B-93C4-C7D953CAED6C}" type="pres">
      <dgm:prSet presAssocID="{C0508BD2-AF87-4C35-B860-1D734113C8D6}" presName="vertTwo" presStyleCnt="0"/>
      <dgm:spPr/>
    </dgm:pt>
    <dgm:pt modelId="{E69A1C99-D5F3-4C9A-AC2C-E4E9C8FFCAC4}" type="pres">
      <dgm:prSet presAssocID="{C0508BD2-AF87-4C35-B860-1D734113C8D6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09EC0B-2A5A-458D-9534-62F95BCF77D0}" type="pres">
      <dgm:prSet presAssocID="{C0508BD2-AF87-4C35-B860-1D734113C8D6}" presName="parTransTwo" presStyleCnt="0"/>
      <dgm:spPr/>
    </dgm:pt>
    <dgm:pt modelId="{7F31FBE7-4F46-4245-9402-8F34C63B7787}" type="pres">
      <dgm:prSet presAssocID="{C0508BD2-AF87-4C35-B860-1D734113C8D6}" presName="horzTwo" presStyleCnt="0"/>
      <dgm:spPr/>
    </dgm:pt>
    <dgm:pt modelId="{2A80AE59-04C4-4498-8084-A9EB864B390D}" type="pres">
      <dgm:prSet presAssocID="{3782D785-11CB-4908-AA9E-17420AD5D0CE}" presName="vertThree" presStyleCnt="0"/>
      <dgm:spPr/>
    </dgm:pt>
    <dgm:pt modelId="{976F4137-F140-429E-9A47-D82BDD4A8050}" type="pres">
      <dgm:prSet presAssocID="{3782D785-11CB-4908-AA9E-17420AD5D0CE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5C78AE-80BC-46AC-9156-D4EB803C42A9}" type="pres">
      <dgm:prSet presAssocID="{3782D785-11CB-4908-AA9E-17420AD5D0CE}" presName="horzThree" presStyleCnt="0"/>
      <dgm:spPr/>
    </dgm:pt>
  </dgm:ptLst>
  <dgm:cxnLst>
    <dgm:cxn modelId="{ADC3CAA0-A967-42A6-9ACD-EDA857D14707}" srcId="{3F6E8A67-6D2B-4851-AAFB-FB76C977145B}" destId="{26C7712F-DE81-4720-A1DE-D6DFB80596B8}" srcOrd="0" destOrd="0" parTransId="{B5949AB8-64FD-452B-9685-7F6C860DCD17}" sibTransId="{E8E4290B-583C-4357-885F-BEF87AD11E27}"/>
    <dgm:cxn modelId="{773616B8-D5AD-4837-A89A-61672AAF012E}" type="presOf" srcId="{C0508BD2-AF87-4C35-B860-1D734113C8D6}" destId="{E69A1C99-D5F3-4C9A-AC2C-E4E9C8FFCAC4}" srcOrd="0" destOrd="0" presId="urn:microsoft.com/office/officeart/2005/8/layout/hierarchy4"/>
    <dgm:cxn modelId="{33802891-B277-4B2C-BB91-8F7CE2653F09}" srcId="{5A635648-9D31-4453-9876-220639E1986A}" destId="{C0508BD2-AF87-4C35-B860-1D734113C8D6}" srcOrd="1" destOrd="0" parTransId="{0AC9A736-E6C1-479D-81FC-35E273B7EA56}" sibTransId="{01019424-C9A3-482F-80B1-69FD998661C1}"/>
    <dgm:cxn modelId="{1E5989EE-4D83-4D92-9A43-6704A9FD094E}" type="presOf" srcId="{5A635648-9D31-4453-9876-220639E1986A}" destId="{2C7C196F-8C0D-4772-90BB-B8DE6B2623DD}" srcOrd="0" destOrd="0" presId="urn:microsoft.com/office/officeart/2005/8/layout/hierarchy4"/>
    <dgm:cxn modelId="{59AAF16E-FF33-4EE0-99E7-2F0F384D4EA5}" srcId="{5A635648-9D31-4453-9876-220639E1986A}" destId="{3F6E8A67-6D2B-4851-AAFB-FB76C977145B}" srcOrd="0" destOrd="0" parTransId="{C6DCE21A-43C6-4138-ABDD-E7FE4DB8C85C}" sibTransId="{CCA76822-FE5C-4638-910D-93218449EA6B}"/>
    <dgm:cxn modelId="{EF02B3CE-7851-4A22-A634-39911C7E89C8}" srcId="{C0508BD2-AF87-4C35-B860-1D734113C8D6}" destId="{3782D785-11CB-4908-AA9E-17420AD5D0CE}" srcOrd="0" destOrd="0" parTransId="{532C3ED8-EB61-42FE-B843-63B954BC7C9E}" sibTransId="{7D58AB79-F662-4B9E-BC02-B0829D028E5A}"/>
    <dgm:cxn modelId="{205D2FE8-CAD5-467F-9DB5-32796DB30E34}" type="presOf" srcId="{3782D785-11CB-4908-AA9E-17420AD5D0CE}" destId="{976F4137-F140-429E-9A47-D82BDD4A8050}" srcOrd="0" destOrd="0" presId="urn:microsoft.com/office/officeart/2005/8/layout/hierarchy4"/>
    <dgm:cxn modelId="{DC242EEC-5E20-4D28-A067-EE671641D2A1}" srcId="{3F6E8A67-6D2B-4851-AAFB-FB76C977145B}" destId="{99962131-E4E4-4CA9-80C6-316AAFA404A3}" srcOrd="1" destOrd="0" parTransId="{A3508B9B-ECCC-4338-BD74-53403DB79A47}" sibTransId="{69956DDF-1B30-4BD7-90A7-E741C5A0805E}"/>
    <dgm:cxn modelId="{DCDE3BE7-50E0-412F-B459-5301AE38E4BD}" srcId="{64589200-51D7-4C30-8BD9-3664E05969D4}" destId="{5A635648-9D31-4453-9876-220639E1986A}" srcOrd="0" destOrd="0" parTransId="{419EADD4-6806-4757-A510-24EA2447C4D6}" sibTransId="{B4B086A4-BAE8-4184-9D16-DBAF495D58D1}"/>
    <dgm:cxn modelId="{30C77357-1231-4368-B087-C2DE5C80066E}" type="presOf" srcId="{3F6E8A67-6D2B-4851-AAFB-FB76C977145B}" destId="{1DA77530-DECA-4C28-8ACA-F28E6F0C2701}" srcOrd="0" destOrd="0" presId="urn:microsoft.com/office/officeart/2005/8/layout/hierarchy4"/>
    <dgm:cxn modelId="{09F51981-127F-4C90-91C5-D69C12F56903}" type="presOf" srcId="{64589200-51D7-4C30-8BD9-3664E05969D4}" destId="{A60C1C5A-2666-401D-90FF-0608423F931F}" srcOrd="0" destOrd="0" presId="urn:microsoft.com/office/officeart/2005/8/layout/hierarchy4"/>
    <dgm:cxn modelId="{BF6AFD13-CF53-4C95-9A4C-8498C3F731B0}" type="presOf" srcId="{99962131-E4E4-4CA9-80C6-316AAFA404A3}" destId="{E1018A73-1B70-469A-B9BE-DC0F11594CE3}" srcOrd="0" destOrd="0" presId="urn:microsoft.com/office/officeart/2005/8/layout/hierarchy4"/>
    <dgm:cxn modelId="{C206B3E0-52FE-4E6D-8215-26E375E8FF9F}" type="presOf" srcId="{26C7712F-DE81-4720-A1DE-D6DFB80596B8}" destId="{AB150A4A-72A7-4842-8A13-FBC15B9A0D33}" srcOrd="0" destOrd="0" presId="urn:microsoft.com/office/officeart/2005/8/layout/hierarchy4"/>
    <dgm:cxn modelId="{B4C9D847-8113-4BE9-B1DB-912FB7B8920D}" type="presParOf" srcId="{A60C1C5A-2666-401D-90FF-0608423F931F}" destId="{C97BD9DD-972D-4D23-A94E-759547D50977}" srcOrd="0" destOrd="0" presId="urn:microsoft.com/office/officeart/2005/8/layout/hierarchy4"/>
    <dgm:cxn modelId="{C97B242F-DB3F-4D3A-9F28-31F796306281}" type="presParOf" srcId="{C97BD9DD-972D-4D23-A94E-759547D50977}" destId="{2C7C196F-8C0D-4772-90BB-B8DE6B2623DD}" srcOrd="0" destOrd="0" presId="urn:microsoft.com/office/officeart/2005/8/layout/hierarchy4"/>
    <dgm:cxn modelId="{7D9F3589-4FFF-49A6-907A-86A4DC1804DB}" type="presParOf" srcId="{C97BD9DD-972D-4D23-A94E-759547D50977}" destId="{265A6E20-6AED-458B-8DD6-940261B9C0E6}" srcOrd="1" destOrd="0" presId="urn:microsoft.com/office/officeart/2005/8/layout/hierarchy4"/>
    <dgm:cxn modelId="{0BB99151-47D2-4894-AEFF-4DC8418EF61E}" type="presParOf" srcId="{C97BD9DD-972D-4D23-A94E-759547D50977}" destId="{605B2006-5DF4-4744-ACF0-AE643AE83DE3}" srcOrd="2" destOrd="0" presId="urn:microsoft.com/office/officeart/2005/8/layout/hierarchy4"/>
    <dgm:cxn modelId="{5B8FB51D-5FF4-4485-A81D-F8AD24C9037B}" type="presParOf" srcId="{605B2006-5DF4-4744-ACF0-AE643AE83DE3}" destId="{53CEE399-0191-4C80-9392-AA142114D513}" srcOrd="0" destOrd="0" presId="urn:microsoft.com/office/officeart/2005/8/layout/hierarchy4"/>
    <dgm:cxn modelId="{FF9B5FEC-469A-4369-80D1-BD00F43E589A}" type="presParOf" srcId="{53CEE399-0191-4C80-9392-AA142114D513}" destId="{1DA77530-DECA-4C28-8ACA-F28E6F0C2701}" srcOrd="0" destOrd="0" presId="urn:microsoft.com/office/officeart/2005/8/layout/hierarchy4"/>
    <dgm:cxn modelId="{A6E3C4B3-92E5-40A6-A03F-C519EE89CC10}" type="presParOf" srcId="{53CEE399-0191-4C80-9392-AA142114D513}" destId="{96CEB6BB-5406-42F5-9933-560A3FBB1A53}" srcOrd="1" destOrd="0" presId="urn:microsoft.com/office/officeart/2005/8/layout/hierarchy4"/>
    <dgm:cxn modelId="{0C86B17D-F878-4151-AB14-531117E7AA46}" type="presParOf" srcId="{53CEE399-0191-4C80-9392-AA142114D513}" destId="{C3B1F3E0-C77A-4420-8F31-B75FE4AA7D00}" srcOrd="2" destOrd="0" presId="urn:microsoft.com/office/officeart/2005/8/layout/hierarchy4"/>
    <dgm:cxn modelId="{8640F0C3-E60C-4D57-8C9C-004D5884FDBF}" type="presParOf" srcId="{C3B1F3E0-C77A-4420-8F31-B75FE4AA7D00}" destId="{F7E2D2E6-9B49-451B-894D-69A1564E0D6D}" srcOrd="0" destOrd="0" presId="urn:microsoft.com/office/officeart/2005/8/layout/hierarchy4"/>
    <dgm:cxn modelId="{F6082223-4FD6-43CD-8953-45CC4AB78260}" type="presParOf" srcId="{F7E2D2E6-9B49-451B-894D-69A1564E0D6D}" destId="{AB150A4A-72A7-4842-8A13-FBC15B9A0D33}" srcOrd="0" destOrd="0" presId="urn:microsoft.com/office/officeart/2005/8/layout/hierarchy4"/>
    <dgm:cxn modelId="{A683115B-B30D-4F11-B651-01784A69D5BF}" type="presParOf" srcId="{F7E2D2E6-9B49-451B-894D-69A1564E0D6D}" destId="{DC618ED8-4B2B-47AA-B0AF-49AAA6E01499}" srcOrd="1" destOrd="0" presId="urn:microsoft.com/office/officeart/2005/8/layout/hierarchy4"/>
    <dgm:cxn modelId="{3B45C9E9-F957-4F88-87B0-E6E9A74476AE}" type="presParOf" srcId="{C3B1F3E0-C77A-4420-8F31-B75FE4AA7D00}" destId="{66A7A567-29F3-417F-A519-C1879AA523EE}" srcOrd="1" destOrd="0" presId="urn:microsoft.com/office/officeart/2005/8/layout/hierarchy4"/>
    <dgm:cxn modelId="{A3CE3549-6621-4D81-BBA1-44E8E85A3EB0}" type="presParOf" srcId="{C3B1F3E0-C77A-4420-8F31-B75FE4AA7D00}" destId="{6AB761AA-7ACF-45A8-8D1E-DA8E53429447}" srcOrd="2" destOrd="0" presId="urn:microsoft.com/office/officeart/2005/8/layout/hierarchy4"/>
    <dgm:cxn modelId="{EAF9B89E-F2F0-498E-956A-DD50B99D902C}" type="presParOf" srcId="{6AB761AA-7ACF-45A8-8D1E-DA8E53429447}" destId="{E1018A73-1B70-469A-B9BE-DC0F11594CE3}" srcOrd="0" destOrd="0" presId="urn:microsoft.com/office/officeart/2005/8/layout/hierarchy4"/>
    <dgm:cxn modelId="{9CFE9BBC-7ACC-4A7A-86A8-A55BA7AACF87}" type="presParOf" srcId="{6AB761AA-7ACF-45A8-8D1E-DA8E53429447}" destId="{7988EE06-D2CF-42B1-9642-57678AB75232}" srcOrd="1" destOrd="0" presId="urn:microsoft.com/office/officeart/2005/8/layout/hierarchy4"/>
    <dgm:cxn modelId="{4B237B06-6F6D-4F11-8FF7-D90F42924D1C}" type="presParOf" srcId="{605B2006-5DF4-4744-ACF0-AE643AE83DE3}" destId="{6AB8C8AA-34B7-4B74-B897-9640BE18BB16}" srcOrd="1" destOrd="0" presId="urn:microsoft.com/office/officeart/2005/8/layout/hierarchy4"/>
    <dgm:cxn modelId="{30EA7995-2616-465B-968B-7A2ED21390BB}" type="presParOf" srcId="{605B2006-5DF4-4744-ACF0-AE643AE83DE3}" destId="{9C6E8D54-3E66-460B-93C4-C7D953CAED6C}" srcOrd="2" destOrd="0" presId="urn:microsoft.com/office/officeart/2005/8/layout/hierarchy4"/>
    <dgm:cxn modelId="{F688D462-7DD5-4242-8FD1-0C29E139CF38}" type="presParOf" srcId="{9C6E8D54-3E66-460B-93C4-C7D953CAED6C}" destId="{E69A1C99-D5F3-4C9A-AC2C-E4E9C8FFCAC4}" srcOrd="0" destOrd="0" presId="urn:microsoft.com/office/officeart/2005/8/layout/hierarchy4"/>
    <dgm:cxn modelId="{D2D1C1B7-736B-45F3-869C-56BB62B0A199}" type="presParOf" srcId="{9C6E8D54-3E66-460B-93C4-C7D953CAED6C}" destId="{4B09EC0B-2A5A-458D-9534-62F95BCF77D0}" srcOrd="1" destOrd="0" presId="urn:microsoft.com/office/officeart/2005/8/layout/hierarchy4"/>
    <dgm:cxn modelId="{4524B86E-2FEC-444A-8D0F-10EAE2D72767}" type="presParOf" srcId="{9C6E8D54-3E66-460B-93C4-C7D953CAED6C}" destId="{7F31FBE7-4F46-4245-9402-8F34C63B7787}" srcOrd="2" destOrd="0" presId="urn:microsoft.com/office/officeart/2005/8/layout/hierarchy4"/>
    <dgm:cxn modelId="{0B801D4A-D836-4213-913C-56431D3F59AE}" type="presParOf" srcId="{7F31FBE7-4F46-4245-9402-8F34C63B7787}" destId="{2A80AE59-04C4-4498-8084-A9EB864B390D}" srcOrd="0" destOrd="0" presId="urn:microsoft.com/office/officeart/2005/8/layout/hierarchy4"/>
    <dgm:cxn modelId="{88259B75-968F-458F-8D3D-3C5576DE1E61}" type="presParOf" srcId="{2A80AE59-04C4-4498-8084-A9EB864B390D}" destId="{976F4137-F140-429E-9A47-D82BDD4A8050}" srcOrd="0" destOrd="0" presId="urn:microsoft.com/office/officeart/2005/8/layout/hierarchy4"/>
    <dgm:cxn modelId="{84D4C2BB-3DA2-4A7F-8AE6-6BCC9FC1275B}" type="presParOf" srcId="{2A80AE59-04C4-4498-8084-A9EB864B390D}" destId="{3B5C78AE-80BC-46AC-9156-D4EB803C42A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44038-455E-4317-96D2-0DC6D2BA0134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5B527-93BF-4CC3-B941-FDAFC60B99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211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5B527-93BF-4CC3-B941-FDAFC60B996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3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images.yandex.ru/yandsearch?text=%D0%B3%D0%BE%D0%BB%D1%83%D0%B1%D1%8C%20%D0%B0%D0%BD%D0%B8%D0%BC%D0%B0%D1%86%D0%B8%D1%8F%20&amp;fp=0&amp;pos=8&amp;uinfo=ww-1345-wh-559-fw-1120-fh-448-pd-1&amp;rpt=simage&amp;img_url=http://5.firepic.org/5/images/2013-01/18/whl0li4vtkz0.gi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hyperlink" Target="http://images.yandex.ru/yandsearch?p=11&amp;text=%D1%81%D0%BF%D0%B0%D1%81%D0%B8%D0%B1%D0%BE%20%D0%B7%D0%B0%20%D0%B2%D0%BD%D0%B8%D0%BC%D0%B0%D0%BD%D0%B8%D0%B5%20%D0%B0%D0%BD%D0%B8%D0%BC%D0%B0%D1%86%D0%B8%D1%8F%20%D0%B4%D0%BB%D1%8F%20%D0%BF%D1%80%D0%B5%D0%B7%D0%B5%D0%BD%D1%82%D0%B0%D1%86%D0%B8%D0%B8&amp;fp=11&amp;pos=353&amp;uinfo=ww-1345-wh-559-fw-1120-fh-448-pd-1&amp;rpt=simage&amp;img_url=http://img0.liveinternet.ru/images/attach/c/3/75/130/75130414___1_1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765291"/>
            <a:ext cx="7694570" cy="3868836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290"/>
            <a:ext cx="864399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solidFill>
                    <a:srgbClr val="00FF0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ДИФФЕРЕНЦИРОВАННОГО ПОДХОДА  К ОБУЧАЮЩИМСЯ</a:t>
            </a:r>
            <a:endParaRPr lang="ru-RU" sz="4000" b="1" cap="none" spc="0" dirty="0">
              <a:ln w="11430">
                <a:solidFill>
                  <a:srgbClr val="00FF00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SOL-2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46805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786742" cy="2037390"/>
          </a:xfrm>
          <a:ln w="5715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Приемы , используемые для дифференциации работы при ознакомлении с новым материалом:</a:t>
            </a:r>
            <a:endParaRPr lang="ru-RU" cap="none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285720" y="2571744"/>
            <a:ext cx="3000396" cy="1857388"/>
          </a:xfrm>
          <a:prstGeom prst="flowChartPreparation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Многократное объяснение нового материала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285720" y="4572008"/>
            <a:ext cx="3000396" cy="1928826"/>
          </a:xfrm>
          <a:prstGeom prst="flowChartPreparation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Работа по степени самостоятельности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4357686" y="2571744"/>
            <a:ext cx="3143272" cy="1928826"/>
          </a:xfrm>
          <a:prstGeom prst="flowChartPreparation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latin typeface="Times New Roman" pitchFamily="18" charset="0"/>
                <a:cs typeface="Times New Roman" pitchFamily="18" charset="0"/>
              </a:rPr>
              <a:t>Ознакомление с новым материалом на основе использования разных методов обучения</a:t>
            </a:r>
            <a:endParaRPr lang="ru-RU" sz="1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4286248" y="4643446"/>
            <a:ext cx="3357586" cy="1928826"/>
          </a:xfrm>
          <a:prstGeom prst="flowChartPreparation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Ознакомление с новым материалом на основе микрогрупповой работы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15304" cy="164307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обучения</a:t>
            </a: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 descr="talyzina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1777374" cy="2755619"/>
          </a:xfrm>
          <a:prstGeom prst="roundRect">
            <a:avLst>
              <a:gd name="adj" fmla="val 3542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galperin_petr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643314"/>
            <a:ext cx="1928826" cy="2371507"/>
          </a:xfrm>
          <a:prstGeom prst="roundRect">
            <a:avLst>
              <a:gd name="adj" fmla="val 3024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478632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Н.Ф. Талызина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1923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607220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П.Я. Гальперин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1902 - 1988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2357430"/>
            <a:ext cx="5643602" cy="1200329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Дифференциация может быть построена с учетом используемых средств обучения.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3717032"/>
            <a:ext cx="3787924" cy="2831544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трудах Талызиной Н.Ф. и Гальперина П.Я выделены этапы формирования умственных действий: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Материальное действие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Перцептивное действие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Речевое действие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Умственное действие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0" y="214290"/>
          <a:ext cx="7858184" cy="64998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964546"/>
                <a:gridCol w="1964546"/>
                <a:gridCol w="1964546"/>
                <a:gridCol w="1964546"/>
              </a:tblGrid>
              <a:tr h="1143008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Материальное или материализованное  действие</a:t>
                      </a:r>
                      <a:endParaRPr lang="ru-RU" sz="2000" b="1" dirty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n w="3175"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n w="3175">
                            <a:solidFill>
                              <a:schemeClr val="tx1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Перцептивное действие</a:t>
                      </a:r>
                      <a:endParaRPr lang="ru-RU" sz="2000" b="1" dirty="0">
                        <a:ln w="3175"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Речевое действие</a:t>
                      </a:r>
                      <a:endParaRPr lang="ru-RU" sz="2000" b="1" dirty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Умственное действие</a:t>
                      </a:r>
                      <a:endParaRPr lang="ru-RU" sz="2000" b="1" dirty="0">
                        <a:ln>
                          <a:solidFill>
                            <a:schemeClr val="tx1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318792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85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Действие выполняется руками. </a:t>
                      </a:r>
                    </a:p>
                    <a:p>
                      <a:endParaRPr lang="ru-RU" sz="18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Это реальное</a:t>
                      </a:r>
                      <a:r>
                        <a:rPr lang="ru-RU" sz="185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преобразование объекта с целью изучения ее свойств.</a:t>
                      </a:r>
                      <a:endParaRPr lang="ru-RU" sz="185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85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Действие выполняется с опорой на зрительное восприятие.</a:t>
                      </a:r>
                      <a:endParaRPr lang="ru-RU" sz="18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Преобразование реальных или знаково – символических объектов осуществляется в плане восприятия, без использования физических действий.</a:t>
                      </a:r>
                      <a:endParaRPr lang="ru-RU" sz="185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85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Действие выполняется речью (Внешней и внутренней).</a:t>
                      </a:r>
                      <a:endParaRPr lang="ru-RU" sz="18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5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использовании громкой речи</a:t>
                      </a:r>
                      <a:r>
                        <a:rPr lang="ru-RU" sz="185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ученик проговаривает все выполняемые операции. Внешняя речь про себя предполагает беззвучное проговаривание действий.</a:t>
                      </a:r>
                      <a:endParaRPr lang="ru-RU" sz="185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185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Действие выполняется без опоры на какие – либо внешние средства.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endParaRPr lang="ru-RU" sz="185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5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Обучающийся</a:t>
                      </a:r>
                      <a:r>
                        <a:rPr lang="ru-RU" sz="185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5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выполняет действие в уме.</a:t>
                      </a:r>
                      <a:endParaRPr lang="ru-RU" sz="185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 качестве дифференциации по уровню </a:t>
            </a:r>
            <a:r>
              <a:rPr lang="ru-RU" sz="2400" dirty="0" err="1" smtClean="0">
                <a:solidFill>
                  <a:schemeClr val="tx1"/>
                </a:solidFill>
              </a:rPr>
              <a:t>обученности</a:t>
            </a:r>
            <a:r>
              <a:rPr lang="ru-RU" sz="2400" dirty="0" smtClean="0">
                <a:solidFill>
                  <a:schemeClr val="tx1"/>
                </a:solidFill>
              </a:rPr>
              <a:t> целесообразно целую группу  разделить </a:t>
            </a:r>
            <a:r>
              <a:rPr lang="ru-RU" sz="2400" smtClean="0">
                <a:solidFill>
                  <a:schemeClr val="tx1"/>
                </a:solidFill>
              </a:rPr>
              <a:t>на подгруппы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– обучающиеся с хорошим уровнем знаний (высокая степень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осознанной мотивацией, высоким темпом усвоения знаний, высоким потенциалом развития;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группа – обучающиеся, усвоившие материал на базовом уровне, с мотивацией, не имеющей четкого определения или далекой от усвоения учебного материала, средним темпом усвоения знаний, хорошим потенциалом развития;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группа – обучающиеся, слабо усваивающие материал, с  отсутствием мотивации к обучению, средним или низким потенциалом развития.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5"/>
            <a:ext cx="7643866" cy="857255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преподавателем внутригрупповой  дифференциации включает несколько этапов:</a:t>
            </a:r>
            <a:endParaRPr lang="ru-RU" sz="24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7786742" cy="743507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Технология дифференциации</a:t>
            </a:r>
            <a:endParaRPr lang="ru-RU" sz="4000" b="1" dirty="0">
              <a:ln>
                <a:solidFill>
                  <a:schemeClr val="tx1"/>
                </a:solidFill>
              </a:ln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57158" y="2214554"/>
          <a:ext cx="75724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8572496" y="6357958"/>
            <a:ext cx="571504" cy="500042"/>
          </a:xfrm>
          <a:prstGeom prst="actionButtonBackPrevious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stat16.privet.ru/lr/0d233ed933991d63010d548fbd14e89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2643206" cy="2770080"/>
          </a:xfrm>
          <a:prstGeom prst="rect">
            <a:avLst/>
          </a:prstGeom>
          <a:noFill/>
        </p:spPr>
      </p:pic>
      <p:pic>
        <p:nvPicPr>
          <p:cNvPr id="12" name="Picture 4" descr="http://stat16.privet.ru/lr/0d233ed933991d63010d548fbd14e89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071942"/>
            <a:ext cx="2453954" cy="2571744"/>
          </a:xfrm>
          <a:prstGeom prst="rect">
            <a:avLst/>
          </a:prstGeom>
          <a:noFill/>
        </p:spPr>
      </p:pic>
      <p:pic>
        <p:nvPicPr>
          <p:cNvPr id="13" name="Picture 4" descr="http://stat16.privet.ru/lr/0d233ed933991d63010d548fbd14e89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2453954" cy="2571744"/>
          </a:xfrm>
          <a:prstGeom prst="rect">
            <a:avLst/>
          </a:prstGeom>
          <a:noFill/>
        </p:spPr>
      </p:pic>
      <p:pic>
        <p:nvPicPr>
          <p:cNvPr id="14" name="Picture 4" descr="http://stat16.privet.ru/lr/0d233ed933991d63010d548fbd14e89c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0"/>
            <a:ext cx="2453954" cy="2571744"/>
          </a:xfrm>
          <a:prstGeom prst="rect">
            <a:avLst/>
          </a:prstGeom>
          <a:noFill/>
        </p:spPr>
      </p:pic>
      <p:pic>
        <p:nvPicPr>
          <p:cNvPr id="1032" name="Picture 8" descr="http://mdou5.edu.yar.ru/images/spasibo_w550_h120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2714620"/>
            <a:ext cx="6875869" cy="15001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268760"/>
            <a:ext cx="7776864" cy="532859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ЭТО Форма организации учебного процесса, при котором максимально учитываются возможности и запросы обучающихся или отдельных групп  обучающихся.</a:t>
            </a:r>
            <a:b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260649"/>
            <a:ext cx="8064896" cy="72008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i="1" dirty="0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  <a:t>ДИФФЕРЕНЦИРОВАННЫЙ ПОДХОД</a:t>
            </a:r>
            <a:endParaRPr lang="ru-RU" sz="3600" b="1" i="1" dirty="0">
              <a:solidFill>
                <a:srgbClr val="7E1B9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iyazyki.ru/wp-content/uploads/2012/04/%D0%BA%D0%B8%D1%81%D0%B5%D0%BB%D0%B5%D0%B2%D0%B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56992"/>
            <a:ext cx="532859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14290"/>
            <a:ext cx="7929618" cy="982462"/>
          </a:xfrm>
          <a:solidFill>
            <a:schemeClr val="bg2"/>
          </a:solidFill>
          <a:ln>
            <a:solidFill>
              <a:srgbClr val="7030A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  <a:t>СУЩНОСТЬ </a:t>
            </a:r>
            <a:br>
              <a:rPr lang="ru-RU" sz="2800" dirty="0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  <a:t>дифференцированнОГО</a:t>
            </a:r>
            <a:r>
              <a:rPr lang="ru-RU" sz="2800" dirty="0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7E1B9D"/>
                </a:solidFill>
                <a:latin typeface="Times New Roman" pitchFamily="18" charset="0"/>
                <a:cs typeface="Times New Roman" pitchFamily="18" charset="0"/>
              </a:rPr>
              <a:t>подходА</a:t>
            </a:r>
            <a:endParaRPr lang="ru-RU" sz="2800" dirty="0">
              <a:solidFill>
                <a:srgbClr val="7E1B9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7776864" cy="5092576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достижений обязательных результатов обучения каждым студентом в соответствии с реальными учебными возможностями;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развития познавательного, ценностного, творческого, коммуникативного и художественного потенциала личности;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восприятия знаний в соответствии с реальными возможностями и ориентацией на «зону ближайшего развития".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143900" cy="69443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400" dirty="0" smtClean="0">
                <a:ln w="500"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Дифференцированное обучение</a:t>
            </a:r>
            <a:endParaRPr lang="ru-RU" sz="3400" dirty="0">
              <a:ln w="500"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80728"/>
            <a:ext cx="4680520" cy="559097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Дифференцированное обучение на занятии  осуществляется главным образом за счет педагогических технологий, в частности обучение в сотрудничестве и метод проектов, за счет разнообразных приемов, которые предусматривают эти технологии.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Когда говорят «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дифференцированный подход к обучающимся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предполагает предъявление различных требований к различным группам  обучающихся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овладении ими содержанием образования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учите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61048"/>
            <a:ext cx="1714512" cy="270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om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933056"/>
            <a:ext cx="1430346" cy="2599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980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CC"/>
                </a:solidFill>
              </a:rPr>
              <a:t>Критерии дифференциации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980728"/>
            <a:ext cx="7704856" cy="5877272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обучаемость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это восприимчивость обучающегося  к обучению, т.е. «восприимчивость к усвоению новых знаний и новых способов их добывания, а также готовность к переходу на новые уровни умственного развития»)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обученность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( э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то те характеристики психического развития ребенка, которые сложились в результате всего хода обучения… это определенный итог предыдущего обучения… прошлого опыта. </a:t>
            </a:r>
            <a:r>
              <a:rPr lang="ru-RU" sz="3300" i="1" dirty="0" err="1" smtClean="0">
                <a:latin typeface="Times New Roman" pitchFamily="18" charset="0"/>
                <a:cs typeface="Times New Roman" pitchFamily="18" charset="0"/>
              </a:rPr>
              <a:t>Обученность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 включает «как наличные, так и сложившиеся способы и приемы их приобретения(умение учится).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познавательный интерес к обучению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56792"/>
            <a:ext cx="7858180" cy="4944041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365125" indent="-90488" algn="l">
              <a:buClr>
                <a:srgbClr val="0033CC"/>
              </a:buClr>
            </a:pPr>
            <a: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Обеспечить возможность их углубления, систематизации и обобщения знаний и умений;</a:t>
            </a:r>
            <a:br>
              <a:rPr lang="ru-RU" sz="32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Стимулировать развитие познавательной самостоятельности обучающихся;</a:t>
            </a:r>
            <a:b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100" b="0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Содействовать выравниванию знаний и умений обучающихся.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0"/>
            <a:ext cx="7858180" cy="1270494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 дифференцированного обучения</a:t>
            </a:r>
            <a:r>
              <a:rPr lang="ru-RU" sz="4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44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0"/>
            <a:ext cx="7858180" cy="74350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Формы и методы обучения</a:t>
            </a:r>
            <a:endParaRPr lang="ru-RU" sz="4800" b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7643866" cy="1323439"/>
          </a:xfrm>
          <a:prstGeom prst="rect">
            <a:avLst/>
          </a:prstGeom>
          <a:solidFill>
            <a:srgbClr val="32C6EE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 основных организационных способа дифференциации: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но 2 6"/>
          <p:cNvSpPr/>
          <p:nvPr/>
        </p:nvSpPr>
        <p:spPr>
          <a:xfrm>
            <a:off x="0" y="2786058"/>
            <a:ext cx="4139952" cy="3857652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степени самостоятельности обучающихся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3786182" y="2708920"/>
            <a:ext cx="4714908" cy="4149080"/>
          </a:xfrm>
          <a:prstGeom prst="irregularSeal2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степени и характеру помощи обучающихся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929618" cy="1214446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cap="none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 степени самостоятельности обучающихся:</a:t>
            </a:r>
            <a:endParaRPr lang="ru-RU" sz="4000" cap="none" dirty="0">
              <a:ln w="10541" cmpd="sng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1643050"/>
          <a:ext cx="778674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68761"/>
            <a:ext cx="7786742" cy="1728191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300" i="1" cap="none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Такой способ дифференциации, в отличие от дифференциации по степени самостоятельности, не предусматривает организации фронтальной работы под руководством преподавателя. И.И. Аргинская предлагает 3 вида помощи: стимулирующую, направляющую и обучающую.</a:t>
            </a:r>
            <a:endParaRPr lang="ru-RU" sz="2300" i="1" cap="none" dirty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0"/>
            <a:ext cx="7929618" cy="112647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 степени и характеру помощи обучающимся:</a:t>
            </a:r>
            <a:endParaRPr lang="ru-RU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356993"/>
          <a:ext cx="7786742" cy="316835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893371"/>
                <a:gridCol w="3893371"/>
              </a:tblGrid>
              <a:tr h="101943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Стимулирующая помощь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Когда обучающийся  не включился в самостоятельную работу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57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Направляющая помощь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Когда стимулирующая помощь оказалась не эффективной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8350"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Обучающая помощь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Когда обучающийся не может справиться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самостоятельной работой даже при направляющей помощи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1949</TotalTime>
  <Words>698</Words>
  <Application>Microsoft Office PowerPoint</Application>
  <PresentationFormat>Экран (4:3)</PresentationFormat>
  <Paragraphs>84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      ЭТО Форма организации учебного процесса, при котором максимально учитываются возможности и запросы обучающихся или отдельных групп  обучающихся.   </vt:lpstr>
      <vt:lpstr>СУЩНОСТЬ  дифференцированнОГО  подходА</vt:lpstr>
      <vt:lpstr>Дифференцированное обучение</vt:lpstr>
      <vt:lpstr>Критерии дифференциации</vt:lpstr>
      <vt:lpstr> 1. Обеспечить возможность их углубления, систематизации и обобщения знаний и умений;  2. Стимулировать развитие познавательной самостоятельности обучающихся;  3. Содействовать выравниванию знаний и умений обучающихся.</vt:lpstr>
      <vt:lpstr>Презентация PowerPoint</vt:lpstr>
      <vt:lpstr>По степени самостоятельности обучающихся:</vt:lpstr>
      <vt:lpstr>Такой способ дифференциации, в отличие от дифференциации по степени самостоятельности, не предусматривает организации фронтальной работы под руководством преподавателя. И.И. Аргинская предлагает 3 вида помощи: стимулирующую, направляющую и обучающую.</vt:lpstr>
      <vt:lpstr>Приемы , используемые для дифференциации работы при ознакомлении с новым материалом:</vt:lpstr>
      <vt:lpstr>     Средства обучения </vt:lpstr>
      <vt:lpstr>Презентация PowerPoint</vt:lpstr>
      <vt:lpstr>В качестве дифференциации по уровню обученности целесообразно целую группу  разделить на подгруппы</vt:lpstr>
      <vt:lpstr>Организация преподавателем внутригрупповой  дифференциации включает несколько этапов: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Светлана Юрьевна Леоненко</cp:lastModifiedBy>
  <cp:revision>154</cp:revision>
  <dcterms:created xsi:type="dcterms:W3CDTF">2013-06-23T20:09:03Z</dcterms:created>
  <dcterms:modified xsi:type="dcterms:W3CDTF">2019-04-25T10:05:07Z</dcterms:modified>
</cp:coreProperties>
</file>