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81" r:id="rId3"/>
    <p:sldId id="258" r:id="rId4"/>
    <p:sldId id="282" r:id="rId5"/>
    <p:sldId id="289" r:id="rId6"/>
    <p:sldId id="290" r:id="rId7"/>
    <p:sldId id="291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E4071-6344-4BBB-9EA6-9BF8F7DBC82C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5DE3B-C779-43A3-818B-C4F4829AE8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9523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5DE3B-C779-43A3-818B-C4F4829AE8D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04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038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64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775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010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462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314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307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06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8840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722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54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26460-8677-42D8-B786-3B7B1375396D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F2D33-2F3F-4BC5-B578-B75BEC6A5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431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«Удивительный мир растений»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</a:t>
            </a:r>
            <a:r>
              <a:rPr lang="ru-RU" dirty="0"/>
              <a:t> </a:t>
            </a:r>
            <a:r>
              <a:rPr lang="ru-RU" smtClean="0"/>
              <a:t>Кузнецова О.С.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047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thumbs.dreamstime.com/b/thinking-owl-illustration-white-background-327331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34885"/>
            <a:ext cx="8016825" cy="69245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908720"/>
            <a:ext cx="86409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0265" y="1628800"/>
            <a:ext cx="23614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Его весной и летом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Мы видели одетым,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осенью с бедняжки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Сорвали все рубашки.</a:t>
            </a:r>
          </a:p>
        </p:txBody>
      </p:sp>
      <p:pic>
        <p:nvPicPr>
          <p:cNvPr id="7" name="Picture 2" descr="https://openclipart.org/image/2400px/svg_to_png/292510/Cartoon-Tree-Isolated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04530"/>
            <a:ext cx="1152128" cy="13946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2403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158/001a057f-361f58ec/img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4827" y="-891480"/>
            <a:ext cx="10099395" cy="8208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9617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3.bp.blogspot.com/-fvU6pQN7D6Q/WgC6bXZh7qI/AAAAAAAACXY/JclDokKkbMMNwduHS5kY-1NHHpankm5vwCLcBGAs/s1600/%25D0%25B3%25D0%25B4%25D0%25B5%2B%25D1%2580%25D0%25B0%25D1%2581%25D1%2582%25D1%2583%25D1%2582%2B%25D1%2580%25D0%25B0%25D1%2581%25D1%2582%25D0%25B5%25D0%25BD%25D0%25B8%25D1%258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831" cy="6381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3216"/>
            <a:ext cx="1794388" cy="1450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2570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2.bp.blogspot.com/-GxeRIccM5sI/VmnMzQ_ynPI/AAAAAAAAAC8/LHrGpm59jOA/s1600/%25D0%25BA%25D0%25BE%25D1%2580%25D0%25BE%25D1%2587%25D0%25BA%25D0%25B0%2B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30"/>
            <a:ext cx="814489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69007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avatars.mds.yandex.net/get-pdb/1782154/b5d939c5-9a3f-409c-aec9-7f157a52e546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425" y="1"/>
            <a:ext cx="979018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5974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cdn.pixabay.com/photo/2017/09/25/06/28/tree-2784155_12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0"/>
            <a:ext cx="1029101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http://s019.radikal.ru/i601/1503/80/f8a536fd7d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980"/>
            <a:ext cx="7272808" cy="73648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359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4.infourok.ru/uploads/ex/1254/0005f23b-e5c43118/img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1539552"/>
            <a:ext cx="12001332" cy="9001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2.depositphotos.com/7608888/10971/v/950/depositphotos_109716016-stock-illustration-smart-owl-cartoon-character-graduati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99792" y="1461824"/>
            <a:ext cx="3960440" cy="4930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46130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15</Words>
  <Application>Microsoft Office PowerPoint</Application>
  <PresentationFormat>Экран (4:3)</PresentationFormat>
  <Paragraphs>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«Удивительный мир растений»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конь в пальто</cp:lastModifiedBy>
  <cp:revision>22</cp:revision>
  <dcterms:created xsi:type="dcterms:W3CDTF">2019-09-24T17:26:41Z</dcterms:created>
  <dcterms:modified xsi:type="dcterms:W3CDTF">2019-10-09T18:26:16Z</dcterms:modified>
</cp:coreProperties>
</file>