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50" autoAdjust="0"/>
  </p:normalViewPr>
  <p:slideViewPr>
    <p:cSldViewPr>
      <p:cViewPr>
        <p:scale>
          <a:sx n="91" d="100"/>
          <a:sy n="91" d="100"/>
        </p:scale>
        <p:origin x="-2214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620688"/>
            <a:ext cx="7406640" cy="288032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effectLst/>
                <a:latin typeface="Times New Roman" pitchFamily="18" charset="0"/>
                <a:cs typeface="Times New Roman" pitchFamily="18" charset="0"/>
              </a:rPr>
              <a:t>Конспект образовательной деятельности </a:t>
            </a:r>
            <a:br>
              <a:rPr lang="ru-RU" sz="31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effectLst/>
                <a:latin typeface="Times New Roman" pitchFamily="18" charset="0"/>
                <a:cs typeface="Times New Roman" pitchFamily="18" charset="0"/>
              </a:rPr>
              <a:t> по ФЭМП в первой младшей группе</a:t>
            </a:r>
            <a:br>
              <a:rPr lang="ru-RU" sz="31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effectLst/>
                <a:latin typeface="Times New Roman" pitchFamily="18" charset="0"/>
                <a:cs typeface="Times New Roman" pitchFamily="18" charset="0"/>
              </a:rPr>
              <a:t>«Найди свой домик»</a:t>
            </a:r>
            <a:br>
              <a:rPr lang="ru-RU" sz="31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1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996952"/>
            <a:ext cx="7406640" cy="605712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Дата проведения: 16.05.2018г.</a:t>
            </a:r>
          </a:p>
          <a:p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Воспитатель: Алиева </a:t>
            </a:r>
            <a:r>
              <a:rPr lang="ru-RU" sz="11200" dirty="0" err="1" smtClean="0">
                <a:latin typeface="Times New Roman" pitchFamily="18" charset="0"/>
                <a:cs typeface="Times New Roman" pitchFamily="18" charset="0"/>
              </a:rPr>
              <a:t>Аксана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dirty="0" err="1" smtClean="0">
                <a:latin typeface="Times New Roman" pitchFamily="18" charset="0"/>
                <a:cs typeface="Times New Roman" pitchFamily="18" charset="0"/>
              </a:rPr>
              <a:t>Адиловна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195828"/>
            <a:ext cx="9144000" cy="7441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Обучающие: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Закреплять  умение создавать однородную группу предметов путем добавления предмета к предмету;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Закреплять  умение отличать понятие «один», «много»;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расширению знаний в различии и названий основных цветов </a:t>
            </a:r>
            <a:r>
              <a:rPr kumimoji="0" lang="ru-RU" sz="25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(красный, жёлтый, зелёный, синий)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Развивающие:</a:t>
            </a:r>
            <a:r>
              <a:rPr kumimoji="0" lang="ru-RU" sz="25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память, мышление, внимание, активный словарный запас;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Воспитывающие: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уверенность в себе, активность;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Раздаточный материал: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Вырезанные из картона цветные круги;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Демонстрационный материал: Игрушка, 1 большая пирамидка, 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4 обруча;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Словарь: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Обогащение словарного запаса прилагательными.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07504" y="-99392"/>
            <a:ext cx="8568952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 занятия: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Ребята заходят в группу. Видят, на полу разбросаны колечки от пирамиды.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Ай-ай-ай, это кто же разбросал игрушки?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Ребята видят игрушку мишку.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Мишка это ты раскидал игрушки по группе?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Мишка: Да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Хорошо мишка раз ты понял, что это плохо, то собери игрушки, а ребята тебе помогут, только пирамидку надо собирать правильно, сначала большие колечки, потом поменьше и меньше и маленькие. Поняли ребята?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Да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F:\Алиева аттестация\Алиева занятие 16.05.18\IMG_20180516_084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304246"/>
            <a:ext cx="3240360" cy="35537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87977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II. Подвижная игра: «Собери пирамидку»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начали собирать колечки по всей группе. Воспитатель держит стержень, на который нанизываются колечки. По ходу сбора пирамидки воспитатель уточняет цвет и размер колечка. Дети отвечают индивидуально или хором. Если один ошибается, другой поправляет его. Когда пирамидка собрана, воспитатель хвалит каждого ребенка. Мишка благодарит детей за помощь. Воспитатель предлагает им поиграть.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F:\Алиева аттестация\Алиева занятие 16.05.18\IMG_20180516_0847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36912"/>
            <a:ext cx="3456384" cy="3797606"/>
          </a:xfrm>
          <a:prstGeom prst="rect">
            <a:avLst/>
          </a:prstGeom>
          <a:noFill/>
        </p:spPr>
      </p:pic>
      <p:pic>
        <p:nvPicPr>
          <p:cNvPr id="18435" name="Picture 3" descr="F:\Алиева аттестация\Алиева занятие 16.05.18\IMG_20180516_0848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636912"/>
            <a:ext cx="3415308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23528" y="319789"/>
            <a:ext cx="856895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III. Пальчиковая гимнастика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 Два медведя».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Алиева аттестация\Алиева занятие 16.05.18\IMG_20180516_0849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3744416" cy="4320480"/>
          </a:xfrm>
          <a:prstGeom prst="rect">
            <a:avLst/>
          </a:prstGeom>
          <a:noFill/>
        </p:spPr>
      </p:pic>
      <p:pic>
        <p:nvPicPr>
          <p:cNvPr id="1027" name="Picture 3" descr="F:\Алиева аттестация\Алиева занятие 16.05.18\IMG_20180516_0849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060848"/>
            <a:ext cx="3600400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IV. Дидактическая игра «Найди свой домик».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Алиева аттестация\Алиева занятие 16.05.18\IMG_20180516_0851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90252"/>
            <a:ext cx="3096344" cy="2420888"/>
          </a:xfrm>
          <a:prstGeom prst="rect">
            <a:avLst/>
          </a:prstGeom>
          <a:noFill/>
        </p:spPr>
      </p:pic>
      <p:pic>
        <p:nvPicPr>
          <p:cNvPr id="2052" name="Picture 4" descr="F:\Алиева аттестация\Алиева занятие 16.05.18\IMG_20180516_0854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0012" y="1764310"/>
            <a:ext cx="3240360" cy="263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1017470"/>
            <a:ext cx="86409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Итог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игровой деятельности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Алиева аттестация\Алиева занятие 16.05.18\IMG_20180516_0856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420888"/>
            <a:ext cx="5544616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</TotalTime>
  <Words>61</Words>
  <Application>Microsoft Office PowerPoint</Application>
  <PresentationFormat>Экран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                                    Конспект образовательной деятельности   по ФЭМП в первой младшей группе «Найди свой домик»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Конспект образовательной деятельности   по ФЭМП в первой младшей группе «Найди свой домик» </dc:title>
  <dc:creator>user</dc:creator>
  <cp:lastModifiedBy>Детсад</cp:lastModifiedBy>
  <cp:revision>7</cp:revision>
  <dcterms:created xsi:type="dcterms:W3CDTF">2019-09-30T17:16:16Z</dcterms:created>
  <dcterms:modified xsi:type="dcterms:W3CDTF">2019-10-07T11:59:31Z</dcterms:modified>
</cp:coreProperties>
</file>