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21" autoAdjust="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DBB17-7744-4394-818D-B4E4FA5636F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A1C48-7DA7-4774-85C9-31EA525FD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773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BA1C48-7DA7-4774-85C9-31EA525FD6B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366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5229200"/>
            <a:ext cx="3024336" cy="1019200"/>
          </a:xfrm>
        </p:spPr>
        <p:txBody>
          <a:bodyPr>
            <a:normAutofit/>
          </a:bodyPr>
          <a:lstStyle/>
          <a:p>
            <a:r>
              <a:rPr lang="ru-RU" sz="1200" i="1" dirty="0" smtClean="0">
                <a:solidFill>
                  <a:schemeClr val="tx1"/>
                </a:solidFill>
              </a:rPr>
              <a:t>Выполнила:</a:t>
            </a:r>
          </a:p>
          <a:p>
            <a:r>
              <a:rPr lang="ru-RU" sz="1200" i="1" dirty="0" smtClean="0">
                <a:solidFill>
                  <a:schemeClr val="tx1"/>
                </a:solidFill>
              </a:rPr>
              <a:t>Ученица 8 «А» класса</a:t>
            </a:r>
          </a:p>
          <a:p>
            <a:r>
              <a:rPr lang="ru-RU" sz="1200" i="1" dirty="0" err="1" smtClean="0">
                <a:solidFill>
                  <a:schemeClr val="tx1"/>
                </a:solidFill>
              </a:rPr>
              <a:t>Мссуор</a:t>
            </a:r>
            <a:r>
              <a:rPr lang="ru-RU" sz="1200" i="1" dirty="0" smtClean="0">
                <a:solidFill>
                  <a:schemeClr val="tx1"/>
                </a:solidFill>
              </a:rPr>
              <a:t> №1</a:t>
            </a:r>
          </a:p>
          <a:p>
            <a:r>
              <a:rPr lang="ru-RU" sz="1200" i="1" dirty="0" err="1" smtClean="0">
                <a:solidFill>
                  <a:schemeClr val="tx1"/>
                </a:solidFill>
              </a:rPr>
              <a:t>Лукьянчук</a:t>
            </a:r>
            <a:r>
              <a:rPr lang="ru-RU" sz="1200" i="1" dirty="0" smtClean="0">
                <a:solidFill>
                  <a:schemeClr val="tx1"/>
                </a:solidFill>
              </a:rPr>
              <a:t> Алина</a:t>
            </a:r>
          </a:p>
          <a:p>
            <a:endParaRPr lang="ru-RU" b="0" i="1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319808"/>
          </a:xfrm>
        </p:spPr>
        <p:txBody>
          <a:bodyPr>
            <a:normAutofit/>
          </a:bodyPr>
          <a:lstStyle/>
          <a:p>
            <a:r>
              <a:rPr lang="ru-RU" dirty="0" smtClean="0"/>
              <a:t>Здоровый образ жизни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96" y="2780928"/>
            <a:ext cx="4968552" cy="266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344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851920" y="2924944"/>
            <a:ext cx="5112568" cy="2880320"/>
          </a:xfrm>
        </p:spPr>
        <p:txBody>
          <a:bodyPr>
            <a:normAutofit fontScale="92500"/>
          </a:bodyPr>
          <a:lstStyle/>
          <a:p>
            <a:r>
              <a:rPr lang="ru-RU" sz="2400" i="1" u="sng" dirty="0" smtClean="0">
                <a:solidFill>
                  <a:schemeClr val="bg2">
                    <a:lumMod val="10000"/>
                  </a:schemeClr>
                </a:solidFill>
              </a:rPr>
              <a:t>Здоровый образ жизни </a:t>
            </a:r>
            <a:endParaRPr lang="ru-RU" sz="2400" b="0" i="1" dirty="0">
              <a:solidFill>
                <a:schemeClr val="bg2">
                  <a:lumMod val="10000"/>
                </a:schemeClr>
              </a:solidFill>
            </a:endParaRPr>
          </a:p>
          <a:p>
            <a:endParaRPr lang="ru-RU" sz="1200" b="0" i="1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sz="1200" b="0" i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b="0" i="1" dirty="0" smtClean="0">
                <a:solidFill>
                  <a:schemeClr val="bg2">
                    <a:lumMod val="10000"/>
                  </a:schemeClr>
                </a:solidFill>
              </a:rPr>
              <a:t>Включает в себя следующие основные элементы: режим труда и отдыха, искоренение вредных привычек, оптимальный двигательный режим, личную гигиены, закаливание, рациональное питание и т.п.</a:t>
            </a:r>
          </a:p>
          <a:p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743744"/>
          </a:xfrm>
        </p:spPr>
        <p:txBody>
          <a:bodyPr/>
          <a:lstStyle/>
          <a:p>
            <a:r>
              <a:rPr lang="ru-RU" dirty="0" smtClean="0"/>
              <a:t>Основные поняти</a:t>
            </a:r>
            <a:r>
              <a:rPr lang="ru-RU" dirty="0"/>
              <a:t>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996952"/>
            <a:ext cx="3456384" cy="2762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80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243408"/>
            <a:ext cx="8534400" cy="870920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Вредные привычки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8208912" cy="252028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Курение </a:t>
            </a:r>
            <a:r>
              <a:rPr lang="ru-RU" sz="1800" b="1" dirty="0" smtClean="0"/>
              <a:t>не только подтачивает здоровье, но и забирает силы в самом прямом смысле. Установили, что через 5-9 минут после выкуривания одной только сигареты мускульная сила снижается на 15%.</a:t>
            </a:r>
          </a:p>
          <a:p>
            <a:r>
              <a:rPr lang="ru-RU" sz="2400" dirty="0" smtClean="0">
                <a:solidFill>
                  <a:schemeClr val="accent1"/>
                </a:solidFill>
              </a:rPr>
              <a:t>Курильщик </a:t>
            </a:r>
            <a:r>
              <a:rPr lang="ru-RU" sz="1800" dirty="0" smtClean="0"/>
              <a:t> </a:t>
            </a:r>
            <a:r>
              <a:rPr lang="ru-RU" sz="1800" b="1" dirty="0" smtClean="0"/>
              <a:t>вдыхает не все вредные вещества находящиеся в табачном дыме, - около половины достаётся тем, кто находится рядом с ними. Не случайно, что в семьях курильщиков дети болеют респираторными заболеваниями гораздо чаще, чем в семьях, где никто не курит. Курения является частой причиной возникновения опухолей полости рта, гортани, бронхов и легких.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789040"/>
            <a:ext cx="468052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532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212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1"/>
                </a:solidFill>
              </a:rPr>
              <a:t>Алкоголь</a:t>
            </a:r>
            <a:endParaRPr lang="ru-RU" sz="48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Алкоголизм. </a:t>
            </a:r>
            <a:r>
              <a:rPr lang="ru-RU" sz="1800" b="1" dirty="0" smtClean="0"/>
              <a:t>Установлено, что алкоголизм действует разрушающее на все системы и органы человека. В результате систематического потребления алкоголя развивается </a:t>
            </a:r>
            <a:r>
              <a:rPr lang="ru-RU" sz="1800" b="1" dirty="0" err="1" smtClean="0"/>
              <a:t>симтомокомплекс</a:t>
            </a:r>
            <a:r>
              <a:rPr lang="ru-RU" sz="1800" b="1" dirty="0" smtClean="0"/>
              <a:t> болезненного пристрастия к нему: потеря чувства меры и контроля над количеством потребляемого алкоголя, изменение психики, нарушение деятельности центральной и периферической нервной системы (психозы, невриты и т.п.)</a:t>
            </a:r>
            <a:endParaRPr lang="ru-RU" sz="1800" b="1" dirty="0">
              <a:solidFill>
                <a:schemeClr val="accent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178" y="3717032"/>
            <a:ext cx="3588769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474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1"/>
                </a:solidFill>
              </a:rPr>
              <a:t>Наркотики</a:t>
            </a:r>
            <a:endParaRPr lang="ru-RU" sz="44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503920" cy="4176464"/>
          </a:xfrm>
        </p:spPr>
        <p:txBody>
          <a:bodyPr>
            <a:noAutofit/>
          </a:bodyPr>
          <a:lstStyle/>
          <a:p>
            <a:r>
              <a:rPr lang="ru-RU" sz="1400" b="1" dirty="0"/>
              <a:t>Существует несколько классов наркотических</a:t>
            </a:r>
          </a:p>
          <a:p>
            <a:r>
              <a:rPr lang="ru-RU" sz="1400" b="1" dirty="0"/>
              <a:t>веществ, отличающихся по характеру и</a:t>
            </a:r>
          </a:p>
          <a:p>
            <a:r>
              <a:rPr lang="ru-RU" sz="1400" b="1" dirty="0"/>
              <a:t>степени своего воздействия на организм</a:t>
            </a:r>
          </a:p>
          <a:p>
            <a:r>
              <a:rPr lang="ru-RU" sz="1400" b="1" dirty="0"/>
              <a:t>человека. Их основное свойство - способность</a:t>
            </a:r>
          </a:p>
          <a:p>
            <a:r>
              <a:rPr lang="ru-RU" sz="1400" b="1" dirty="0"/>
              <a:t>вызвать состояние эйфории (не оправданное</a:t>
            </a:r>
          </a:p>
          <a:p>
            <a:r>
              <a:rPr lang="ru-RU" sz="1400" b="1" dirty="0"/>
              <a:t>реальной действительностью возвышенное,</a:t>
            </a:r>
          </a:p>
          <a:p>
            <a:r>
              <a:rPr lang="ru-RU" sz="1400" b="1" dirty="0"/>
              <a:t>радостное настроение).</a:t>
            </a:r>
          </a:p>
          <a:p>
            <a:endParaRPr lang="ru-RU" sz="1400" b="1" dirty="0"/>
          </a:p>
          <a:p>
            <a:r>
              <a:rPr lang="ru-RU" sz="1400" b="1" dirty="0"/>
              <a:t>Систематическое употребление наркотиков</a:t>
            </a:r>
          </a:p>
          <a:p>
            <a:r>
              <a:rPr lang="ru-RU" sz="1400" b="1" dirty="0"/>
              <a:t>приводит к резкому истощению организма,</a:t>
            </a:r>
          </a:p>
          <a:p>
            <a:r>
              <a:rPr lang="ru-RU" sz="1400" b="1" dirty="0"/>
              <a:t>изменению обмена веществ, психическим</a:t>
            </a:r>
          </a:p>
          <a:p>
            <a:r>
              <a:rPr lang="ru-RU" sz="1400" b="1" dirty="0"/>
              <a:t>расстройствам, ухудшению памяти,</a:t>
            </a:r>
          </a:p>
          <a:p>
            <a:r>
              <a:rPr lang="ru-RU" sz="1400" b="1" dirty="0"/>
              <a:t>появлению стойких бредовых идей, к</a:t>
            </a:r>
          </a:p>
          <a:p>
            <a:r>
              <a:rPr lang="ru-RU" sz="1400" b="1" dirty="0"/>
              <a:t>проявлениям, подобным шизофрении,</a:t>
            </a:r>
          </a:p>
          <a:p>
            <a:r>
              <a:rPr lang="ru-RU" sz="1400" b="1" dirty="0"/>
              <a:t>деградации личности, бесплодию.</a:t>
            </a:r>
          </a:p>
          <a:p>
            <a:endParaRPr lang="ru-RU" sz="1400" b="1" dirty="0"/>
          </a:p>
          <a:p>
            <a:r>
              <a:rPr lang="ru-RU" sz="1400" b="1" dirty="0"/>
              <a:t>Общая деградация личности наступает в 15-20</a:t>
            </a:r>
          </a:p>
          <a:p>
            <a:r>
              <a:rPr lang="ru-RU" sz="1400" b="1" dirty="0"/>
              <a:t>раз быстрее, чем при злоупотреблении</a:t>
            </a:r>
          </a:p>
          <a:p>
            <a:r>
              <a:rPr lang="ru-RU" sz="1400" b="1" dirty="0"/>
              <a:t>алкоголем. Лечить от наркомании очень</a:t>
            </a:r>
          </a:p>
          <a:p>
            <a:r>
              <a:rPr lang="ru-RU" sz="1400" b="1" dirty="0"/>
              <a:t>сложно, лучший вариант - даже не пробовать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04864"/>
            <a:ext cx="365618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008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Мы за здоровый образ жизни!</a:t>
            </a:r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852936"/>
            <a:ext cx="5861844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22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48</TotalTime>
  <Words>305</Words>
  <Application>Microsoft Office PowerPoint</Application>
  <PresentationFormat>Экран (4:3)</PresentationFormat>
  <Paragraphs>38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Официальная</vt:lpstr>
      <vt:lpstr>Здоровый образ жизни</vt:lpstr>
      <vt:lpstr>Основные понятия</vt:lpstr>
      <vt:lpstr>Вредные привычки</vt:lpstr>
      <vt:lpstr>Алкоголь</vt:lpstr>
      <vt:lpstr>Наркотики</vt:lpstr>
      <vt:lpstr>Мы за здоровый образ жизни!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User1</dc:creator>
  <cp:lastModifiedBy>User1</cp:lastModifiedBy>
  <cp:revision>7</cp:revision>
  <dcterms:created xsi:type="dcterms:W3CDTF">2019-05-28T20:02:21Z</dcterms:created>
  <dcterms:modified xsi:type="dcterms:W3CDTF">2019-05-28T21:06:16Z</dcterms:modified>
</cp:coreProperties>
</file>