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9" r:id="rId5"/>
    <p:sldId id="260" r:id="rId6"/>
    <p:sldId id="261" r:id="rId7"/>
    <p:sldId id="267" r:id="rId8"/>
    <p:sldId id="269" r:id="rId9"/>
    <p:sldId id="263" r:id="rId10"/>
    <p:sldId id="270" r:id="rId11"/>
    <p:sldId id="264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8064" y="4077072"/>
            <a:ext cx="3888432" cy="18002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МБДОУ ЦРР д/с «Теремок»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оспитатель: Курапова О.Н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Вахрушева О.С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384823">
            <a:off x="326559" y="1403788"/>
            <a:ext cx="8040593" cy="2899996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Огород на окне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https://korneich.ru/wp-content/uploads/2018/06/1df2d077ab5e42718fa8792400ea613b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9" y="1916832"/>
            <a:ext cx="2281104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Olga\Desktop\23 февраля ср гр белочка\vyrashchivanie-luka-na-podokonnike-zimoy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4581128"/>
            <a:ext cx="2160240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77378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www.desktopbackground.org/download/1280x900/2014/05/09/759563_free-foods-and-drinks-powerpoint-backgrounds-wallpapers-download_1600x1200_h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Olga\Desktop\с тел\IMG_20190422_11102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2" y="1052736"/>
            <a:ext cx="403625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Olga\Desktop\с тел\IMG_20190422_11091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352" y="116632"/>
            <a:ext cx="3355281" cy="3204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Olga\Desktop\с тел\IMG_20190422_11091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5556" y="3202365"/>
            <a:ext cx="3388180" cy="3606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3748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208912" cy="5184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300" y="0"/>
            <a:ext cx="91652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7"/>
            <a:ext cx="8928992" cy="86409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>                                                  Рисование </a:t>
            </a:r>
            <a:r>
              <a:rPr lang="ru-RU" sz="2400" b="1" dirty="0">
                <a:latin typeface="Times New Roman"/>
                <a:ea typeface="Times New Roman"/>
              </a:rPr>
              <a:t>«Наш лучок»</a:t>
            </a:r>
            <a:endParaRPr lang="ru-RU" sz="2400" b="1" dirty="0"/>
          </a:p>
        </p:txBody>
      </p:sp>
      <p:pic>
        <p:nvPicPr>
          <p:cNvPr id="4" name="Рисунок 3" descr="C:\Users\Olga\Desktop\фото удалить\IMG_20190419_09255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237" y="1124744"/>
            <a:ext cx="8079601" cy="5733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8582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Результат проекта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Вывод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Все мы без исключения любим все живое, поэтому в своей группе мы решили создать «Огород на окне». Эта идея увлекательная, познавательная, творческая. Такой огород может подарить детям и взрослым возможность ухаживать, наблюдать и любоваться в домашней обстановке ростом живых растений, здесь дети узнают об условиях произрастания различных растений.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рады, что в проекте «Огород на окне» приняли активное участие не только воспитатели и дети, но и родители. Все участники проявили фантазию, творчество к оформлению мини – огорода, придумали разные оригинальные сюжеты.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65773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02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977008">
            <a:off x="691070" y="829705"/>
            <a:ext cx="6827871" cy="450961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217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www.desktopbackground.org/download/1280x900/2014/05/09/759563_free-foods-and-drinks-powerpoint-backgrounds-wallpapers-download_1600x1200_h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57"/>
            <a:ext cx="9144000" cy="683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83768" y="332656"/>
            <a:ext cx="63923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Наглядно дидактическое пособие</a:t>
            </a:r>
            <a:endParaRPr lang="ru-RU" sz="2800" dirty="0"/>
          </a:p>
        </p:txBody>
      </p:sp>
      <p:pic>
        <p:nvPicPr>
          <p:cNvPr id="6" name="Рисунок 5" descr="C:\Users\Olga\Desktop\23 февраля ср гр белочка\detsad-1036209-1505239031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708920"/>
            <a:ext cx="3816425" cy="3754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Olga\Desktop\фото удалить\IMG_20190419_112048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3134" y="860780"/>
            <a:ext cx="4923362" cy="33603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52327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Olga\Desktop\23 февраля ср гр белочка\Новая папка\IMG_20190412_1245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251504" cy="6093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2"/>
            <a:ext cx="9071992" cy="6552728"/>
          </a:xfrm>
        </p:spPr>
        <p:txBody>
          <a:bodyPr/>
          <a:lstStyle/>
          <a:p>
            <a:r>
              <a:rPr lang="ru-RU" b="1" dirty="0" smtClean="0">
                <a:latin typeface="Times New Roman"/>
                <a:ea typeface="Times New Roman"/>
              </a:rPr>
              <a:t>                 </a:t>
            </a:r>
            <a:r>
              <a:rPr lang="ru-RU" sz="2400" b="1" dirty="0" smtClean="0">
                <a:latin typeface="Times New Roman"/>
                <a:ea typeface="Times New Roman"/>
              </a:rPr>
              <a:t>Рассматривание </a:t>
            </a:r>
            <a:r>
              <a:rPr lang="ru-RU" sz="2400" b="1" dirty="0">
                <a:latin typeface="Times New Roman"/>
                <a:ea typeface="Times New Roman"/>
              </a:rPr>
              <a:t>книг, и</a:t>
            </a:r>
            <a:r>
              <a:rPr lang="ru-RU" sz="2400" b="1" dirty="0" smtClean="0">
                <a:latin typeface="Times New Roman"/>
                <a:ea typeface="Times New Roman"/>
              </a:rPr>
              <a:t>ллюстраций </a:t>
            </a:r>
            <a:r>
              <a:rPr lang="ru-RU" sz="2400" b="1" dirty="0">
                <a:latin typeface="Times New Roman"/>
                <a:ea typeface="Times New Roman"/>
              </a:rPr>
              <a:t>о растениях</a:t>
            </a:r>
            <a:r>
              <a:rPr lang="ru-RU" sz="2400" b="1" dirty="0" smtClean="0">
                <a:latin typeface="Times New Roman"/>
                <a:ea typeface="Times New Roman"/>
              </a:rPr>
              <a:t>.</a:t>
            </a:r>
          </a:p>
          <a:p>
            <a:endParaRPr lang="ru-RU" sz="2400" b="1" dirty="0">
              <a:latin typeface="Times New Roman"/>
            </a:endParaRPr>
          </a:p>
          <a:p>
            <a:endParaRPr lang="ru-RU" sz="2400" b="1" dirty="0" smtClean="0"/>
          </a:p>
          <a:p>
            <a:endParaRPr lang="ru-RU" sz="2400" b="1" dirty="0" smtClean="0">
              <a:latin typeface="Times New Roman"/>
            </a:endParaRPr>
          </a:p>
        </p:txBody>
      </p:sp>
      <p:pic>
        <p:nvPicPr>
          <p:cNvPr id="15" name="Рисунок 14" descr="C:\Users\Olga\Desktop\23 февраля ср гр белочка\Новая папка\IMG_20190412_12464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3024336" cy="1549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st03.kakprosto.ru/images/article/2018/4/2/146772_5ac25da39d1655ac25da39d19e.jpe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332" y="4290212"/>
            <a:ext cx="225395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Olga\Desktop\23 февраля ср гр белочка\img41-600x45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386811"/>
            <a:ext cx="2228800" cy="189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avatars.mds.yandex.net/get-zen_doc/119454/pub_5af8008f3dceb7e6a6b95254_5af801579b403c7580d9b9b9/scale_1200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580" y="3365494"/>
            <a:ext cx="2232248" cy="18968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358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НОД: «Дикорастущие и культурные  растения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 descr="C:\Users\Olga\Desktop\с вацапа февраль 2019 г\IMG-20190423-WA0018.jpg"/>
          <p:cNvPicPr>
            <a:picLocks noGrp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3031" y="634838"/>
            <a:ext cx="3034699" cy="2938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C:\Users\Olga\Desktop\с вацапа февраль 2019 г\IMG-20190423-WA001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9873" y="3758336"/>
            <a:ext cx="3014127" cy="309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Olga\Desktop\с вацапа февраль 2019 г\IMG-20190423-WA0028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3758336"/>
            <a:ext cx="3038903" cy="3099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Olga\Desktop\с вацапа февраль 2019 г\IMG-20190423-WA0016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844824"/>
            <a:ext cx="3110969" cy="30963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8" name="Picture 4" descr="C:\Users\Olga\Desktop\с вацапа февраль 2019 г\IMG-20190423-WA0022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634838"/>
            <a:ext cx="2922062" cy="293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12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>                        Рассматривание </a:t>
            </a:r>
            <a:r>
              <a:rPr lang="ru-RU" sz="2400" b="1" dirty="0">
                <a:latin typeface="Times New Roman"/>
                <a:ea typeface="Times New Roman"/>
              </a:rPr>
              <a:t>  разных семян  через лупу.</a:t>
            </a:r>
            <a:endParaRPr lang="ru-RU" sz="2400" b="1" dirty="0"/>
          </a:p>
        </p:txBody>
      </p:sp>
      <p:pic>
        <p:nvPicPr>
          <p:cNvPr id="6" name="Рисунок 5" descr="C:\Users\Olga\Desktop\фото на прокт\IMG-20190409-WA002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836712"/>
            <a:ext cx="3044949" cy="3384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Объект 3" descr="C:\Users\Olga\Desktop\фото на прокт\IMG-20190409-WA0022.jpg"/>
          <p:cNvPicPr>
            <a:picLocks noGrp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052736"/>
            <a:ext cx="3384376" cy="33113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Olga\Desktop\фото на прокт\IMG-20190409-WA0024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3356992"/>
            <a:ext cx="3528392" cy="3384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89032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>                        НОД: Посадка </a:t>
            </a:r>
            <a:r>
              <a:rPr lang="ru-RU" sz="2400" b="1" dirty="0">
                <a:latin typeface="Times New Roman"/>
                <a:ea typeface="Times New Roman"/>
              </a:rPr>
              <a:t>семян </a:t>
            </a:r>
            <a:r>
              <a:rPr lang="ru-RU" sz="2400" b="1" dirty="0" smtClean="0">
                <a:latin typeface="Times New Roman"/>
                <a:ea typeface="Times New Roman"/>
              </a:rPr>
              <a:t>«Кресс салата»,       «Лука»</a:t>
            </a:r>
            <a:endParaRPr lang="ru-RU" sz="2400" b="1" dirty="0"/>
          </a:p>
        </p:txBody>
      </p:sp>
      <p:pic>
        <p:nvPicPr>
          <p:cNvPr id="9" name="Рисунок 8" descr="C:\Users\Olga\Desktop\фото на прокт\IMG-20190409-WA0016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692696"/>
            <a:ext cx="3873046" cy="3582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Объект 3" descr="C:\Users\Olga\Desktop\фото на прокт\IMG-20190409-WA0014.jpg"/>
          <p:cNvPicPr>
            <a:picLocks noGrp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797140"/>
            <a:ext cx="3240360" cy="2919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Объект 3" descr="C:\Users\Olga\Desktop\фото на прокт\IMG-20190409-WA0029.jpg"/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2636912"/>
            <a:ext cx="3816424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810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6" y="23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 descr="C:\Users\Olga\Desktop\фото на прокт\IMG-20190409-WA0032.jpg"/>
          <p:cNvPicPr>
            <a:picLocks noGrp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3260" y="38409"/>
            <a:ext cx="3744416" cy="40770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Olga\Desktop\фото на прокт\IMG-20190409-WA0037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6056" y="38409"/>
            <a:ext cx="4176464" cy="3600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Olga\Desktop\фото на прокт\IMG-20190409-WA0043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8" y="2833580"/>
            <a:ext cx="3942007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169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88641"/>
            <a:ext cx="6336704" cy="10801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556792"/>
            <a:ext cx="7704856" cy="4896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Olga\AppData\Local\Microsoft\Windows\Temporary Internet Files\Content.Word\IMG_20190430_08503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4064"/>
            <a:ext cx="2771800" cy="2852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Olga\AppData\Local\Microsoft\Windows\Temporary Internet Files\Content.Word\IMG_20190430_08551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-14064"/>
            <a:ext cx="2720975" cy="2818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Olga\AppData\Local\Microsoft\Windows\Temporary Internet Files\Content.Word\IMG_20190430_085248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-14064"/>
            <a:ext cx="2786786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Olga\AppData\Local\Microsoft\Windows\Temporary Internet Files\Content.Word\IMG_20190430_08580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64019"/>
            <a:ext cx="2763520" cy="368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C:\Users\Olga\AppData\Local\Microsoft\Windows\Temporary Internet Files\Content.Word\IMG_20190430_085747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6599" y="3164020"/>
            <a:ext cx="2930802" cy="368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C:\Users\Olga\Desktop\с тел\IMG_20190503_151026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2443" y="3899177"/>
            <a:ext cx="2843808" cy="29588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05441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59046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2" descr="https://www.desktopbackground.org/download/1280x900/2014/05/09/759563_free-foods-and-drinks-powerpoint-backgrounds-wallpapers-download_1600x1200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4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7772400" cy="7647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>                Труд </a:t>
            </a:r>
            <a:r>
              <a:rPr lang="ru-RU" sz="2400" b="1" dirty="0">
                <a:latin typeface="Times New Roman"/>
                <a:ea typeface="Times New Roman"/>
              </a:rPr>
              <a:t>в уголке природы.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889" y="10870"/>
            <a:ext cx="3993976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Olga\Desktop\фото удалить\IMG_20190419_09290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1" y="620688"/>
            <a:ext cx="3853880" cy="3674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Users\Olga\Desktop\фото удалить\IMG_20190419_093230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3429000"/>
            <a:ext cx="3528392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53310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165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МБДОУ ЦРР д/с «Теремок» Воспитатель: Курапова О.Н Вахрушева О.С </vt:lpstr>
      <vt:lpstr>Презентация PowerPoint</vt:lpstr>
      <vt:lpstr>Презентация PowerPoint</vt:lpstr>
      <vt:lpstr>                            НОД: «Дикорастущие и культурные  растения»</vt:lpstr>
      <vt:lpstr>                        Рассматривание   разных семян  через лупу.</vt:lpstr>
      <vt:lpstr>                        НОД: Посадка семян «Кресс салата»,       «Лука»</vt:lpstr>
      <vt:lpstr>Презентация PowerPoint</vt:lpstr>
      <vt:lpstr>Презентация PowerPoint</vt:lpstr>
      <vt:lpstr>                Труд в уголке природы.</vt:lpstr>
      <vt:lpstr>Презентация PowerPoint</vt:lpstr>
      <vt:lpstr>                                                  Рисование «Наш лучок»</vt:lpstr>
      <vt:lpstr>                                                                 Результат проекта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Наглядно дидактическое пособие</dc:title>
  <dc:creator>Olga</dc:creator>
  <cp:lastModifiedBy>Olga</cp:lastModifiedBy>
  <cp:revision>35</cp:revision>
  <dcterms:created xsi:type="dcterms:W3CDTF">2019-04-08T13:44:28Z</dcterms:created>
  <dcterms:modified xsi:type="dcterms:W3CDTF">2019-09-22T15:02:42Z</dcterms:modified>
</cp:coreProperties>
</file>