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37C1D8-29DB-43B7-907A-190380D5E013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8C03D4-763F-454B-92F8-96780744563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МОБУ </a:t>
            </a:r>
            <a:r>
              <a:rPr lang="ru-RU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Галёнковская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 </a:t>
            </a:r>
            <a:r>
              <a:rPr lang="ru-RU" sz="1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Басос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Л.А. </a:t>
            </a:r>
            <a:b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Целевую группу составляют подростки в возрасте от 12 до 15 лет, состоящие на учёте в ПДН, подростки из семей, находящихся в социально-опасном положении, состоящих на учёте в «группе риска»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Целью работы по данной технологии является формирование у подростков ресурсов противостояния факторам риска возникновения зависимости ПАВ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891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подростков о пагубном воздействии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психоактивных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 на организм человека и последствиях злоупотребления ими.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подростков навыков ответственного поведения, навыков сознательного отказа от ПАВ в ситуации давления группы.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роли семьи в формировании зависимости употребления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психоактивных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возможности семьи в профилактике злоупотребления подростками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психоактивными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веществами.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подростков к общественной деятельности по профилактике ПАВ</a:t>
            </a:r>
          </a:p>
          <a:p>
            <a:pPr marL="457200" indent="-457200">
              <a:buAutoNum type="arabicPeriod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Позитивная профилактика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форма работы, которая позволяет через развитие личности формировать установки на здоровый образ жизни, не «запугивая детей»</a:t>
            </a:r>
          </a:p>
          <a:p>
            <a:endParaRPr lang="ru-RU" dirty="0"/>
          </a:p>
          <a:p>
            <a:pPr algn="ctr">
              <a:buNone/>
            </a:pPr>
            <a:r>
              <a:rPr lang="ru-RU" sz="4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Профилактическая работа</a:t>
            </a:r>
          </a:p>
          <a:p>
            <a:pPr algn="ctr">
              <a:buNone/>
            </a:pPr>
            <a:r>
              <a:rPr lang="ru-RU" sz="4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включает в себя</a:t>
            </a:r>
          </a:p>
          <a:p>
            <a:pPr algn="ctr">
              <a:buNone/>
            </a:pPr>
            <a:r>
              <a:rPr lang="ru-RU" sz="4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три компонента:</a:t>
            </a:r>
            <a:endParaRPr lang="ru-RU" sz="4000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1.Просветительский компонент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–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о действии ПАВ на сознание и организм человека, о механизмах развития зависимости.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algn="ctr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вооружить подростка знаниями о влиянии на человека ПАВ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2. Психологический компонент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коррекция отдельных психологических особенностей подростка, являющихся факторами риска употребления ПАВ, психологическая адаптация подростков из группы  риска.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87014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Цель: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поддержка подростка, формирование адекватной самооценки, формирование навыков принятия и выполнения решений, умения сказать «нет», отстоять свои границы, определять и нести ответственность за себя, свои действия и свой выбор, умение обратиться в случае необходимости за помощью.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3. Социальный компонент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- </a:t>
            </a:r>
            <a:r>
              <a:rPr lang="ru-RU" sz="3200" dirty="0" smtClean="0"/>
              <a:t>социальная адаптация подростка, овладение опытом социальной жизни и навыками общения.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Цель: </a:t>
            </a:r>
          </a:p>
          <a:p>
            <a:pPr algn="ctr">
              <a:buNone/>
            </a:pPr>
            <a:r>
              <a:rPr lang="ru-RU" b="1" i="1" dirty="0" smtClean="0"/>
              <a:t>формирование социальных навыков необходимых для здорового образа жизни.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работы по профилактике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употребления ПАВ предполагает три этапа: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Предварительный этап- знакомство с группой подростков ( с которыми планируется работа по данной технологии) и проведение первичной диагностики.</a:t>
            </a:r>
          </a:p>
          <a:p>
            <a:pPr algn="just"/>
            <a:r>
              <a:rPr lang="ru-RU" sz="2400" dirty="0" smtClean="0"/>
              <a:t>Основной этап – проведение цикла мероприятий, направленных на формирование у подростков ресурсов противостояния факторам риска возникновения зависимости от </a:t>
            </a:r>
            <a:r>
              <a:rPr lang="ru-RU" sz="2400" dirty="0" err="1" smtClean="0"/>
              <a:t>психоактивных</a:t>
            </a:r>
            <a:r>
              <a:rPr lang="ru-RU" sz="2400" dirty="0" smtClean="0"/>
              <a:t> веществ.</a:t>
            </a:r>
          </a:p>
          <a:p>
            <a:pPr algn="just"/>
            <a:r>
              <a:rPr lang="ru-RU" sz="2400" dirty="0" smtClean="0"/>
              <a:t>Итоговый этап   - проводится итоговая оценка профилактических программ и мероприятий.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341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Педагог-психолог МОБУ Галёнковская СОШ Басос Л.А.  Профилактика ПАВ</vt:lpstr>
      <vt:lpstr>Целью работы по данной технологии является формирование у подростков ресурсов противостояния факторам риска возникновения зависимости ПАВ</vt:lpstr>
      <vt:lpstr>Позитивная профилактика</vt:lpstr>
      <vt:lpstr>1.Просветительский компонент</vt:lpstr>
      <vt:lpstr>2. Психологический компонент</vt:lpstr>
      <vt:lpstr>3. Социальный компонент</vt:lpstr>
      <vt:lpstr>Технология работы по профилактике  употребления ПАВ предполагает три этапа: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Старт</dc:creator>
  <cp:lastModifiedBy>Старт</cp:lastModifiedBy>
  <cp:revision>23</cp:revision>
  <dcterms:created xsi:type="dcterms:W3CDTF">2019-03-18T05:06:09Z</dcterms:created>
  <dcterms:modified xsi:type="dcterms:W3CDTF">2019-10-09T05:31:02Z</dcterms:modified>
</cp:coreProperties>
</file>