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523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35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2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6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95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7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15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30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06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42CFA-FBF3-4114-91CE-23AE39F87EB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63586-12FD-4915-A74D-77104601D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72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70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27" r="-16858"/>
          <a:stretch/>
        </p:blipFill>
        <p:spPr bwMode="auto">
          <a:xfrm>
            <a:off x="793183" y="585821"/>
            <a:ext cx="3960000" cy="3960000"/>
          </a:xfrm>
          <a:prstGeom prst="roundRect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073" y="58582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93183" y="556330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06073" y="556330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52278" y="559032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921888" y="5580732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766361" y="565330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017933" y="565330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947981" y="565330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491917" y="565330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131540" y="56533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401182" y="565358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369106" y="56533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398376" y="56533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9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111" t="-15299" r="-12276" b="-8441"/>
          <a:stretch/>
        </p:blipFill>
        <p:spPr bwMode="auto">
          <a:xfrm>
            <a:off x="4706802" y="19191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" r="1662"/>
          <a:stretch/>
        </p:blipFill>
        <p:spPr bwMode="auto">
          <a:xfrm>
            <a:off x="2428851" y="179021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830" b="-14830"/>
          <a:stretch/>
        </p:blipFill>
        <p:spPr bwMode="auto">
          <a:xfrm>
            <a:off x="6866802" y="179021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621" b="-20621"/>
          <a:stretch/>
        </p:blipFill>
        <p:spPr bwMode="auto">
          <a:xfrm>
            <a:off x="6152447" y="429930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950" b="-29950"/>
          <a:stretch/>
        </p:blipFill>
        <p:spPr bwMode="auto">
          <a:xfrm>
            <a:off x="3386431" y="429930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421157" y="2540780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68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3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2015-10-08T07:09:41Z</dcterms:created>
  <dcterms:modified xsi:type="dcterms:W3CDTF">2015-10-12T15:28:16Z</dcterms:modified>
</cp:coreProperties>
</file>