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371" autoAdjust="0"/>
    <p:restoredTop sz="94660"/>
  </p:normalViewPr>
  <p:slideViewPr>
    <p:cSldViewPr>
      <p:cViewPr varScale="1">
        <p:scale>
          <a:sx n="96" d="100"/>
          <a:sy n="96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9F13F-9393-45BE-89DA-B5134E9EC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D069A-ACAF-44B4-86DC-7E80120174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3CB92-4C9E-4A0D-A73A-805AFB5431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99977-B121-4988-A53B-1F99002105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6BB9D-55ED-4E24-81B1-7F2C352613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8136E-3E69-403A-B3B8-0D32D12498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637B5-0956-4464-9C16-012A2F3123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D0871-5F5A-4333-9353-565893AF2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AD056-25EC-47B9-A037-03038ABB1A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E8065-FC83-4A5E-8CD5-1E291ACFDA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B7DAA-8219-4BE4-83E3-C5BCC775F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F9B9B0-9860-4B30-968F-5F799BE9C7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103;%20&#1084;&#1091;&#1079;&#1099;&#1082;&#1072;\Snakeskin\Snakeskin-CANTA'TRONIC\01%20Etterna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hyperlink" Target="http://www.bing.com/images/search?q=%d1%81%d0%b8%d0%b3%d0%b0%d1%80%d0%b5%d1%82%d1%8b&amp;view=detailv2&amp;&amp;id=476EF07647BFB9B77E21ECA6F83F1E33CE59DD55&amp;selectedIndex=54&amp;ccid=h3Oj28b6&amp;simid=608002520631609541&amp;thid=OIP.M8773a3dbc6fac1f0d16231b733df7005o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86;&#1103;%20&#1084;&#1091;&#1079;&#1099;&#1082;&#1072;\Snakeskin\Snakeskin-CANTA'TRONIC\01%20Etterna.mp3" TargetMode="External"/><Relationship Id="rId1" Type="http://schemas.openxmlformats.org/officeDocument/2006/relationships/tags" Target="../tags/tag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allf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00888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428604"/>
            <a:ext cx="7772400" cy="147002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КУРЕНИЕ ВРЕДИТ ВАШЕМУ ЗДОРОВЬЮ</a:t>
            </a:r>
          </a:p>
        </p:txBody>
      </p:sp>
      <p:pic>
        <p:nvPicPr>
          <p:cNvPr id="2058" name="Picture 10" descr="molimodane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2205038"/>
            <a:ext cx="4248150" cy="4248150"/>
          </a:xfrm>
          <a:prstGeom prst="rect">
            <a:avLst/>
          </a:prstGeom>
          <a:noFill/>
        </p:spPr>
      </p:pic>
      <p:pic>
        <p:nvPicPr>
          <p:cNvPr id="9" name="01 Etter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428660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66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98" decel="100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0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1920_1080_20091111114141171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4043363" cy="5000625"/>
          </a:xfrm>
        </p:spPr>
        <p:txBody>
          <a:bodyPr/>
          <a:lstStyle/>
          <a:p>
            <a:r>
              <a:rPr lang="ru-RU" sz="2400"/>
              <a:t>Тревожная статистика. Выкуривая одну сигарету, человек теряет 15 минут своей жизни. В зависимости от стажа курильщика и интенсивности курения жизнь курящего уменьшается на 2-10 лет. После выкуренной сигареты биение сердца учащается на 10-17 ударов в минуту. 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/>
          </a:p>
        </p:txBody>
      </p:sp>
      <p:pic>
        <p:nvPicPr>
          <p:cNvPr id="9224" name="Picture 8" descr="grann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60350"/>
            <a:ext cx="4222750" cy="61166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3197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  <p:bldP spid="92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4" name="Picture 12" descr="0010-010-Lovish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881063"/>
            <a:ext cx="4038600" cy="5427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/>
              <a:t>Так же сильно токсические вещества и никотин сказываются на уме ребенка. Чем младше курящий подросток, тем сильнее нарушается кровоснабжение мозга под действием никотина. У курящих школьников ухудшаются координация движений, способности к логике, объем кратковременной памяти, внимание. 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/>
          </a:p>
        </p:txBody>
      </p:sp>
      <p:pic>
        <p:nvPicPr>
          <p:cNvPr id="23560" name="Picture 8" descr="brosaet-kurit-25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1850" y="549275"/>
            <a:ext cx="4502150" cy="2881313"/>
          </a:xfrm>
          <a:prstGeom prst="rect">
            <a:avLst/>
          </a:prstGeom>
          <a:noFill/>
        </p:spPr>
      </p:pic>
      <p:pic>
        <p:nvPicPr>
          <p:cNvPr id="23562" name="Picture 10" descr="4530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357563"/>
            <a:ext cx="4500562" cy="30003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79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  <p:bldP spid="2355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mota_ru_1111620-1600x9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73650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Курящие подростки хуже переносят нагрузки в школе, часто переутомляются. Наибольшее количество двоечников обнаруживается среди курильщиков.</a:t>
            </a:r>
            <a:br>
              <a:rPr lang="ru-RU">
                <a:solidFill>
                  <a:schemeClr val="bg1"/>
                </a:solidFill>
              </a:rPr>
            </a:br>
            <a:endParaRPr lang="ru-RU">
              <a:solidFill>
                <a:schemeClr val="bg1"/>
              </a:solidFill>
            </a:endParaRPr>
          </a:p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8" name="Picture 8" descr="aekhfgaj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549275"/>
            <a:ext cx="4392612" cy="2930525"/>
          </a:xfrm>
          <a:prstGeom prst="rect">
            <a:avLst/>
          </a:prstGeom>
          <a:noFill/>
        </p:spPr>
      </p:pic>
      <p:pic>
        <p:nvPicPr>
          <p:cNvPr id="25610" name="Picture 10" descr="problema-dytyachogo-tyutyunopalinny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73463"/>
            <a:ext cx="4176712" cy="295116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3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build="p"/>
      <p:bldP spid="2560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0" name="Picture 12" descr="bfe931c424d6841aa7d9c26034a4977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475163" cy="5576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Раннее увлечение </a:t>
            </a:r>
            <a:r>
              <a:rPr lang="ru-RU" sz="2400" dirty="0" smtClean="0">
                <a:solidFill>
                  <a:schemeClr val="bg1"/>
                </a:solidFill>
              </a:rPr>
              <a:t>табаком </a:t>
            </a:r>
            <a:r>
              <a:rPr lang="ru-RU" sz="2400" dirty="0">
                <a:solidFill>
                  <a:schemeClr val="bg1"/>
                </a:solidFill>
              </a:rPr>
              <a:t>приводит к тому, что став взрослым, человеку трудно отказаться от никотиновой зависимости. У ребенка очень быстро формируется никотиновая зависимость. Потому что в этом возрасте нервная система не зрелая, и воздействие </a:t>
            </a:r>
            <a:r>
              <a:rPr lang="ru-RU" sz="2400" dirty="0" err="1">
                <a:solidFill>
                  <a:schemeClr val="bg1"/>
                </a:solidFill>
              </a:rPr>
              <a:t>психоактивного</a:t>
            </a:r>
            <a:r>
              <a:rPr lang="ru-RU" sz="2400" dirty="0">
                <a:solidFill>
                  <a:schemeClr val="bg1"/>
                </a:solidFill>
              </a:rPr>
              <a:t> вещества – </a:t>
            </a:r>
            <a:r>
              <a:rPr lang="ru-RU" sz="2400" dirty="0" smtClean="0">
                <a:solidFill>
                  <a:schemeClr val="bg1"/>
                </a:solidFill>
              </a:rPr>
              <a:t>табак, </a:t>
            </a:r>
            <a:r>
              <a:rPr lang="ru-RU" sz="2400" dirty="0">
                <a:solidFill>
                  <a:schemeClr val="bg1"/>
                </a:solidFill>
              </a:rPr>
              <a:t>вызывает </a:t>
            </a:r>
            <a:r>
              <a:rPr lang="ru-RU" sz="2400" dirty="0" smtClean="0">
                <a:solidFill>
                  <a:schemeClr val="bg1"/>
                </a:solidFill>
              </a:rPr>
              <a:t>более </a:t>
            </a:r>
            <a:r>
              <a:rPr lang="ru-RU" sz="2400" dirty="0">
                <a:solidFill>
                  <a:schemeClr val="bg1"/>
                </a:solidFill>
              </a:rPr>
              <a:t>сильный эффект для здоровья ребенка, чем у взрослого человека.</a:t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76825" y="1600200"/>
            <a:ext cx="360997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/>
          </a:p>
        </p:txBody>
      </p:sp>
      <p:pic>
        <p:nvPicPr>
          <p:cNvPr id="27656" name="Picture 8" descr="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5375" y="620713"/>
            <a:ext cx="4238625" cy="2543175"/>
          </a:xfrm>
          <a:prstGeom prst="rect">
            <a:avLst/>
          </a:prstGeom>
          <a:noFill/>
        </p:spPr>
      </p:pic>
      <p:pic>
        <p:nvPicPr>
          <p:cNvPr id="27658" name="Picture 10" descr="o_smoking15%5b1%5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2825" y="3213100"/>
            <a:ext cx="4321175" cy="327501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314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/>
      <p:bldP spid="276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ТВОЕ ЗДОРОВЬЕ 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В ТВОИХ РУКАХ</a:t>
            </a:r>
          </a:p>
        </p:txBody>
      </p:sp>
      <p:pic>
        <p:nvPicPr>
          <p:cNvPr id="29708" name="Picture 12" descr="ris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1844675"/>
            <a:ext cx="4968875" cy="5013325"/>
          </a:xfrm>
          <a:prstGeom prst="rect">
            <a:avLst/>
          </a:prstGeom>
          <a:noFill/>
        </p:spPr>
      </p:pic>
      <p:pic>
        <p:nvPicPr>
          <p:cNvPr id="6" name="01 Ettern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-428660" y="257174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580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97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970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164</Words>
  <Application>Microsoft Office PowerPoint</Application>
  <PresentationFormat>Экран (4:3)</PresentationFormat>
  <Paragraphs>6</Paragraphs>
  <Slides>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Arial</vt:lpstr>
      <vt:lpstr>Оформление по умолчанию</vt:lpstr>
      <vt:lpstr>КУРЕНИЕ ВРЕДИТ ВАШЕМУ ЗДОРОВЬЮ</vt:lpstr>
      <vt:lpstr>Слайд 2</vt:lpstr>
      <vt:lpstr>Слайд 3</vt:lpstr>
      <vt:lpstr>Слайд 4</vt:lpstr>
      <vt:lpstr>Слайд 5</vt:lpstr>
      <vt:lpstr>ТВОЕ ЗДОРОВЬЕ  В ТВОИХ РУКАХ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 ВРЕДИТ ВАШЕМУ ЗДОРОВЬЮ</dc:title>
  <dc:creator>barza</dc:creator>
  <cp:lastModifiedBy>Gala</cp:lastModifiedBy>
  <cp:revision>10</cp:revision>
  <dcterms:created xsi:type="dcterms:W3CDTF">2016-04-12T14:51:59Z</dcterms:created>
  <dcterms:modified xsi:type="dcterms:W3CDTF">2019-10-08T17:53:13Z</dcterms:modified>
</cp:coreProperties>
</file>