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187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7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414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03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165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48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225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619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12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678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00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C2DE6-AF70-41D1-9A56-F3D784557305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7B6A9-6B17-4F79-9F5F-D2680430E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97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54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10" y="548639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205" y="534599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906710" y="5546160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59205" y="5546160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19655" y="5546160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761855" y="554916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2684538" y="565511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080875" y="565701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0051704" y="565511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8962825" y="565511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696185" y="565511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085751" y="565511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1675867" y="565511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3375962" y="565511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10762206" y="566146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8329505" y="565828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99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228" t="8679" r="-14548"/>
          <a:stretch/>
        </p:blipFill>
        <p:spPr bwMode="auto">
          <a:xfrm>
            <a:off x="7240246" y="1847001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771" b="-28609"/>
          <a:stretch/>
        </p:blipFill>
        <p:spPr bwMode="auto">
          <a:xfrm>
            <a:off x="3585186" y="4252381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68" r="-19044" b="-11277"/>
          <a:stretch/>
        </p:blipFill>
        <p:spPr bwMode="auto">
          <a:xfrm>
            <a:off x="6556986" y="4253016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7" r="14687"/>
          <a:stretch/>
        </p:blipFill>
        <p:spPr bwMode="auto">
          <a:xfrm>
            <a:off x="5051401" y="385231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491" b="-29491"/>
          <a:stretch/>
        </p:blipFill>
        <p:spPr bwMode="auto">
          <a:xfrm>
            <a:off x="2781276" y="185208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765756" y="2927001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88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423" y="-1"/>
            <a:ext cx="9683517" cy="687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69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2015-10-08T07:10:57Z</dcterms:created>
  <dcterms:modified xsi:type="dcterms:W3CDTF">2015-10-12T15:28:46Z</dcterms:modified>
</cp:coreProperties>
</file>